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C7BB-22E4-4970-AD53-0864A38848B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4171-ED82-47D2-B2E8-5459A3007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C7BB-22E4-4970-AD53-0864A38848B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4171-ED82-47D2-B2E8-5459A3007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C7BB-22E4-4970-AD53-0864A38848B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4171-ED82-47D2-B2E8-5459A3007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C7BB-22E4-4970-AD53-0864A38848B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4171-ED82-47D2-B2E8-5459A3007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C7BB-22E4-4970-AD53-0864A38848B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4171-ED82-47D2-B2E8-5459A3007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C7BB-22E4-4970-AD53-0864A38848B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4171-ED82-47D2-B2E8-5459A3007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C7BB-22E4-4970-AD53-0864A38848B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4171-ED82-47D2-B2E8-5459A3007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C7BB-22E4-4970-AD53-0864A38848B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4171-ED82-47D2-B2E8-5459A3007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C7BB-22E4-4970-AD53-0864A38848B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4171-ED82-47D2-B2E8-5459A3007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C7BB-22E4-4970-AD53-0864A38848B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4171-ED82-47D2-B2E8-5459A3007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C7BB-22E4-4970-AD53-0864A38848B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04171-ED82-47D2-B2E8-5459A3007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DC7BB-22E4-4970-AD53-0864A38848BA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04171-ED82-47D2-B2E8-5459A30075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 Sẽ Chung Nhóm Ở Thiên H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768752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Ta </a:t>
            </a:r>
            <a:r>
              <a:rPr lang="en-US" b="1" dirty="0" err="1" smtClean="0"/>
              <a:t>Sẽ</a:t>
            </a:r>
            <a:r>
              <a:rPr lang="en-US" b="1" dirty="0" smtClean="0"/>
              <a:t> Chung </a:t>
            </a:r>
            <a:r>
              <a:rPr lang="en-US" b="1" dirty="0" err="1"/>
              <a:t>Nhóm</a:t>
            </a:r>
            <a:r>
              <a:rPr lang="en-US" b="1" dirty="0"/>
              <a:t> Ở </a:t>
            </a:r>
            <a:r>
              <a:rPr lang="en-US" b="1" dirty="0" err="1"/>
              <a:t>Thiên</a:t>
            </a:r>
            <a:r>
              <a:rPr lang="en-US" b="1" dirty="0"/>
              <a:t> </a:t>
            </a:r>
            <a:r>
              <a:rPr lang="en-US" b="1" dirty="0" err="1" smtClean="0"/>
              <a:t>Hà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9468544" cy="4536504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Phải chăng sau này họp trên sông vàng,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muôn thiên sứ hay lai vãng;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Sông kia tuôn dòng lưu ly muôn đời,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Lưu ra từ ngôi Đức Chúa Trời.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ĐK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Vâng, ta sẽ chung nhóm ở thiên hà,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Là sông đẹp xinh, đẹp xinh không thể thuật ra;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Sông đây nơi họp của thánh dân muôn đời,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Sông tràn từ ngôi Đức Chúa Trời.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Kìa, song song bờ vàng nơi thiên hà,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 lên muôn ức tia bạc tỏa;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Chân ngao du, lòng tôn vinh hát vang,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Bên ngôi Thần trong ánh ngày vàng.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Trước khi lên bờ sông quang-huy nầy,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 nhiêu lo-lắng quăng thay thảy;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Thiên-ân cho hồn ta được thanh-nhàn,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 kim-miện với áo rỡ-ràng.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ta qua dòng sông nước sáng ngời,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 gương soi ảnh Chúa tươi cười;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đây dân Ngài được hưởng vĩnh sinh,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Hoan ca về ân điển cứu mình.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 mai lên bờ sông muôn muôn hình,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 mai chung kết bước linh trình;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Bên sông kia lòng ta luôn sáng ngời,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Thiên thanh bình reo suốt muôn đời.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224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 Sẽ Chung Nhóm Ở Thiên Hà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Chung Nhóm Ở Thiên Hà</dc:title>
  <dc:creator>mary</dc:creator>
  <cp:lastModifiedBy>mary</cp:lastModifiedBy>
  <cp:revision>7</cp:revision>
  <dcterms:created xsi:type="dcterms:W3CDTF">2022-07-04T20:03:09Z</dcterms:created>
  <dcterms:modified xsi:type="dcterms:W3CDTF">2022-07-06T16:06:01Z</dcterms:modified>
</cp:coreProperties>
</file>