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137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6EFEB-5D88-400F-AD78-A9C38BB8D796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BB6BE-BA02-4A6E-809E-98BB085EFC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6EFEB-5D88-400F-AD78-A9C38BB8D796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BB6BE-BA02-4A6E-809E-98BB085EFC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6EFEB-5D88-400F-AD78-A9C38BB8D796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BB6BE-BA02-4A6E-809E-98BB085EFC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6EFEB-5D88-400F-AD78-A9C38BB8D796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BB6BE-BA02-4A6E-809E-98BB085EFC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6EFEB-5D88-400F-AD78-A9C38BB8D796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BB6BE-BA02-4A6E-809E-98BB085EFC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6EFEB-5D88-400F-AD78-A9C38BB8D796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BB6BE-BA02-4A6E-809E-98BB085EFC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6EFEB-5D88-400F-AD78-A9C38BB8D796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BB6BE-BA02-4A6E-809E-98BB085EFC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6EFEB-5D88-400F-AD78-A9C38BB8D796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BB6BE-BA02-4A6E-809E-98BB085EFC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6EFEB-5D88-400F-AD78-A9C38BB8D796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BB6BE-BA02-4A6E-809E-98BB085EFC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6EFEB-5D88-400F-AD78-A9C38BB8D796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BB6BE-BA02-4A6E-809E-98BB085EFC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6EFEB-5D88-400F-AD78-A9C38BB8D796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BB6BE-BA02-4A6E-809E-98BB085EFC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66EFEB-5D88-400F-AD78-A9C38BB8D796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BB6BE-BA02-4A6E-809E-98BB085EFC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he Great Physician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e Great Physician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188640"/>
            <a:ext cx="4824536" cy="57849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Se </a:t>
            </a:r>
            <a:r>
              <a:rPr lang="en-US" b="1" dirty="0" err="1"/>
              <a:t>apropie</a:t>
            </a:r>
            <a:r>
              <a:rPr lang="en-US" b="1" dirty="0"/>
              <a:t> </a:t>
            </a:r>
            <a:r>
              <a:rPr lang="en-US" b="1" dirty="0" err="1"/>
              <a:t>Isus</a:t>
            </a:r>
            <a:r>
              <a:rPr lang="en-US" b="1" dirty="0"/>
              <a:t> </a:t>
            </a:r>
            <a:r>
              <a:rPr lang="en-US" b="1" dirty="0" err="1"/>
              <a:t>acum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980728"/>
            <a:ext cx="7632848" cy="5112568"/>
          </a:xfrm>
        </p:spPr>
        <p:txBody>
          <a:bodyPr numCol="2">
            <a:noAutofit/>
          </a:bodyPr>
          <a:lstStyle/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Se-apropie Isus acum,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El, Cel mai mare Doctor.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veseleşte inima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 glasul Lui cel dulce.</a:t>
            </a:r>
          </a:p>
          <a:p>
            <a:pPr algn="l"/>
            <a:endParaRPr lang="vi-V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800" b="1" dirty="0" smtClean="0">
                <a:solidFill>
                  <a:srgbClr val="FF0000"/>
                </a:solidFill>
              </a:rPr>
              <a:t>Ref: </a:t>
            </a:r>
          </a:p>
          <a:p>
            <a:pPr algn="l"/>
            <a:r>
              <a:rPr lang="vi-VN" sz="1800" b="1" dirty="0" smtClean="0">
                <a:solidFill>
                  <a:srgbClr val="FF0000"/>
                </a:solidFill>
              </a:rPr>
              <a:t>Cea mai frumoasă muzică,</a:t>
            </a:r>
          </a:p>
          <a:p>
            <a:pPr algn="l"/>
            <a:r>
              <a:rPr lang="vi-VN" sz="1800" b="1" dirty="0" smtClean="0">
                <a:solidFill>
                  <a:srgbClr val="FF0000"/>
                </a:solidFill>
              </a:rPr>
              <a:t>Cel mai plăcut şi vesel cânt,</a:t>
            </a:r>
          </a:p>
          <a:p>
            <a:pPr algn="l"/>
            <a:r>
              <a:rPr lang="vi-VN" sz="1800" b="1" dirty="0" smtClean="0">
                <a:solidFill>
                  <a:srgbClr val="FF0000"/>
                </a:solidFill>
              </a:rPr>
              <a:t>Cântecul celor aleşi</a:t>
            </a:r>
          </a:p>
          <a:p>
            <a:pPr algn="l"/>
            <a:r>
              <a:rPr lang="vi-VN" sz="1800" b="1" dirty="0" smtClean="0">
                <a:solidFill>
                  <a:srgbClr val="FF0000"/>
                </a:solidFill>
              </a:rPr>
              <a:t>E Isus! Isus!</a:t>
            </a:r>
          </a:p>
          <a:p>
            <a:pPr algn="l"/>
            <a:endParaRPr lang="vi-V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Isus ne spală de păcat;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Aceasta-i vestea bună.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Prin El putem intra în cer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Şi-n El avem viaţa.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Să credeţi numai în Isus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Şi veţi avea iertare;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Prin El, la Tatăl veţi veni,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Scăpa-veţi de osândă.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Veniţi, toţi cei ce suferiţi,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Cel mai mare Doctor!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Isus vă vindecă pe toţi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 glasul Lui cel dulce.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117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Se apropie Isus acum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Se apropie Isus acum </dc:title>
  <dc:creator>mary</dc:creator>
  <cp:lastModifiedBy>mary</cp:lastModifiedBy>
  <cp:revision>2</cp:revision>
  <dcterms:created xsi:type="dcterms:W3CDTF">2022-07-20T16:18:08Z</dcterms:created>
  <dcterms:modified xsi:type="dcterms:W3CDTF">2022-07-20T16:30:06Z</dcterms:modified>
</cp:coreProperties>
</file>