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6D71F-4932-484C-8F81-1C689F74EC64}" type="datetimeFigureOut">
              <a:rPr lang="en-US" smtClean="0"/>
              <a:pPr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43DF7-AA90-4008-81CF-92A6C767F5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isegun nla wa nihi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0"/>
            <a:ext cx="5040560" cy="47667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Onisegun</a:t>
            </a:r>
            <a:r>
              <a:rPr lang="en-US" b="1" dirty="0"/>
              <a:t> </a:t>
            </a:r>
            <a:r>
              <a:rPr lang="en-US" b="1" dirty="0" err="1"/>
              <a:t>nla</a:t>
            </a:r>
            <a:r>
              <a:rPr lang="en-US" b="1" dirty="0"/>
              <a:t> </a:t>
            </a:r>
            <a:r>
              <a:rPr lang="en-US" b="1" dirty="0" err="1"/>
              <a:t>wa</a:t>
            </a:r>
            <a:r>
              <a:rPr lang="en-US" b="1" dirty="0"/>
              <a:t> </a:t>
            </a:r>
            <a:r>
              <a:rPr lang="en-US" b="1" dirty="0" err="1"/>
              <a:t>nihin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6056" y="980728"/>
            <a:ext cx="3096344" cy="504056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abanidaro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Oro Re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Iro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didun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lorin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Seraf</a:t>
            </a:r>
            <a:r>
              <a:rPr lang="en-US" sz="1800" b="1" dirty="0" smtClean="0">
                <a:solidFill>
                  <a:srgbClr val="FF0000"/>
                </a:solidFill>
              </a:rPr>
              <a:t>',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Oruko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idun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ahon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Orin to dun </a:t>
            </a:r>
            <a:r>
              <a:rPr lang="en-US" sz="1800" b="1" dirty="0" err="1" smtClean="0">
                <a:solidFill>
                  <a:srgbClr val="FF0000"/>
                </a:solidFill>
              </a:rPr>
              <a:t>julo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!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Arakunrin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yin,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Arabinrin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Onisegun nla wa nihin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Onisegun nla wa nihin</dc:title>
  <dc:creator>mary</dc:creator>
  <cp:lastModifiedBy>mary</cp:lastModifiedBy>
  <cp:revision>5</cp:revision>
  <dcterms:created xsi:type="dcterms:W3CDTF">2022-07-11T22:43:11Z</dcterms:created>
  <dcterms:modified xsi:type="dcterms:W3CDTF">2022-07-13T17:58:49Z</dcterms:modified>
</cp:coreProperties>
</file>