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410D-3FEF-4088-BCF9-15A4BCAF1C4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9B8A-6D44-4920-8439-7A1C44E2E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410D-3FEF-4088-BCF9-15A4BCAF1C4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9B8A-6D44-4920-8439-7A1C44E2E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410D-3FEF-4088-BCF9-15A4BCAF1C4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9B8A-6D44-4920-8439-7A1C44E2E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410D-3FEF-4088-BCF9-15A4BCAF1C4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9B8A-6D44-4920-8439-7A1C44E2E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410D-3FEF-4088-BCF9-15A4BCAF1C4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9B8A-6D44-4920-8439-7A1C44E2E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410D-3FEF-4088-BCF9-15A4BCAF1C4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9B8A-6D44-4920-8439-7A1C44E2E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410D-3FEF-4088-BCF9-15A4BCAF1C4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9B8A-6D44-4920-8439-7A1C44E2E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410D-3FEF-4088-BCF9-15A4BCAF1C4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9B8A-6D44-4920-8439-7A1C44E2E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410D-3FEF-4088-BCF9-15A4BCAF1C4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9B8A-6D44-4920-8439-7A1C44E2E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410D-3FEF-4088-BCF9-15A4BCAF1C4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9B8A-6D44-4920-8439-7A1C44E2E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410D-3FEF-4088-BCF9-15A4BCAF1C4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9B8A-6D44-4920-8439-7A1C44E2E5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E410D-3FEF-4088-BCF9-15A4BCAF1C49}" type="datetimeFigureOut">
              <a:rPr lang="en-US" smtClean="0"/>
              <a:pPr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49B8A-6D44-4920-8439-7A1C44E2E5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wie süß klingt Jesu 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120680" cy="506487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O wie süß klingt Jesu Name</a:t>
            </a:r>
            <a:endParaRPr lang="de-D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97360"/>
            <a:ext cx="8280920" cy="5760640"/>
          </a:xfrm>
        </p:spPr>
        <p:txBody>
          <a:bodyPr numCol="2">
            <a:noAutofit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wie süß klingt Jesu Name!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wie heilt Er allen Schmerz!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wie bringt Er Fried und Freude,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jedem kindlich gläub'gem Herz!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O, wie süß es erklingt,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wenn ein Herz von Jesu singt! 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O, wie süß es erklingt,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wenn ein Herz von Jesu singt! </a:t>
            </a:r>
            <a:endParaRPr lang="de-DE" sz="2000" b="1" dirty="0" smtClean="0">
              <a:solidFill>
                <a:srgbClr val="FF0000"/>
              </a:solidFill>
            </a:endParaRP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Lasst uns ziehn in Jesu Namen,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ist eine gute Wehr: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Ihm werden wir besiegen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unsrer Feinde ganzes Heer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Welch 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teurer Nam' ist 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</a:t>
            </a: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wie Er so hoch beglückt;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sein Volk, erlöst von Sünde,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Ihm entgegenjauchzt entzückt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Singt mit Macht in Jesu Namen,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Seinen Ruhm mit Mut bezeugt,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wir zu der Schar gelangen,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gekrönt sich vor Ihm neigt.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140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wie süß klingt Jesu Name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wie süß klingt Jesu Name</dc:title>
  <dc:creator>mary</dc:creator>
  <cp:lastModifiedBy>mary</cp:lastModifiedBy>
  <cp:revision>5</cp:revision>
  <dcterms:created xsi:type="dcterms:W3CDTF">2021-03-26T16:06:10Z</dcterms:created>
  <dcterms:modified xsi:type="dcterms:W3CDTF">2022-07-22T17:27:34Z</dcterms:modified>
</cp:coreProperties>
</file>