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A8AF-47D6-43BE-BEBB-FFFF49B49C83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E3365-FA99-428E-9BED-881229F147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rande Cur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176464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/>
              <a:t>Grande </a:t>
            </a:r>
            <a:r>
              <a:rPr lang="en-US" b="1" dirty="0" err="1" smtClean="0"/>
              <a:t>Curador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628800"/>
            <a:ext cx="6400800" cy="4104456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Salvador está aqui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amoroso Cristo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é o grande Curador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Bendito Jesus Cristo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Nome digno de louvor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Nome doce de amor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Nome do meu Salvador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Senhor Jesus Cristo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Chamando está o Salvador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Ouvi a voz de Cristo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Amai, servi-O com fervor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reinareis com Cristo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 cantai ao nosso Deus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doce Jesus Cristo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Cantai com coração e voz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santo nome, Cristo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Grande Curador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Grande Curador </dc:title>
  <dc:creator>mary</dc:creator>
  <cp:lastModifiedBy>mary</cp:lastModifiedBy>
  <cp:revision>7</cp:revision>
  <dcterms:created xsi:type="dcterms:W3CDTF">2022-07-11T18:47:44Z</dcterms:created>
  <dcterms:modified xsi:type="dcterms:W3CDTF">2022-07-12T16:37:29Z</dcterms:modified>
</cp:coreProperties>
</file>