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B6DFA-EEAB-4655-8095-62BD3DBFAED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9D419-BA1C-43AB-BF99-4EC1C6B0B7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now whom I have believed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472608" cy="533871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Nuk di, pse Zoti mirësinë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6912768" cy="480208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mirësinë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treguar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mëkat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vdiq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Refreni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Por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unë</a:t>
            </a:r>
            <a:r>
              <a:rPr lang="en-US" sz="1800" b="1" dirty="0" smtClean="0">
                <a:solidFill>
                  <a:srgbClr val="FF0000"/>
                </a:solidFill>
              </a:rPr>
              <a:t> e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se </a:t>
            </a:r>
            <a:r>
              <a:rPr lang="en-US" sz="1800" b="1" dirty="0" err="1" smtClean="0">
                <a:solidFill>
                  <a:srgbClr val="FF0000"/>
                </a:solidFill>
              </a:rPr>
              <a:t>kujt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besova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Dhe</a:t>
            </a:r>
            <a:r>
              <a:rPr lang="en-US" sz="1800" b="1" dirty="0" smtClean="0">
                <a:solidFill>
                  <a:srgbClr val="FF0000"/>
                </a:solidFill>
              </a:rPr>
              <a:t> jam </a:t>
            </a:r>
            <a:r>
              <a:rPr lang="en-US" sz="1800" b="1" dirty="0" err="1" smtClean="0">
                <a:solidFill>
                  <a:srgbClr val="FF0000"/>
                </a:solidFill>
              </a:rPr>
              <a:t>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bindur</a:t>
            </a:r>
            <a:r>
              <a:rPr lang="en-US" sz="1800" b="1" dirty="0" smtClean="0">
                <a:solidFill>
                  <a:srgbClr val="FF0000"/>
                </a:solidFill>
              </a:rPr>
              <a:t> se </a:t>
            </a:r>
            <a:r>
              <a:rPr lang="en-US" sz="1800" b="1" dirty="0" err="1" smtClean="0">
                <a:solidFill>
                  <a:srgbClr val="FF0000"/>
                </a:solidFill>
              </a:rPr>
              <a:t>ësht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zoti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Atë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ruaj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që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m’u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besua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Gjer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në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ditën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t’vij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ai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shpëtoi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paqja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vjen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Shkrimin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Fryma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vepron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qorton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nëpër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Bibël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zbulon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çfar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gëzime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t’takoj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Çfar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dit’sh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t’vështira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shikoj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t’vijë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t’vdes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t’jem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Nuk di, pse Zoti mirësinë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Nuk di, pse Zoti mirësinë</dc:title>
  <dc:creator>mary</dc:creator>
  <cp:lastModifiedBy>mary</cp:lastModifiedBy>
  <cp:revision>4</cp:revision>
  <dcterms:created xsi:type="dcterms:W3CDTF">2022-07-01T16:15:42Z</dcterms:created>
  <dcterms:modified xsi:type="dcterms:W3CDTF">2022-07-04T16:07:31Z</dcterms:modified>
</cp:coreProperties>
</file>