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6306D-87CB-45F4-88BD-71CE78072543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5D8D8-835C-4B1D-A2B9-613DD007C3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me Bom, Doce à F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968552" cy="36003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Nome Bom, Doce à Fé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6048672" cy="5616624"/>
          </a:xfrm>
        </p:spPr>
        <p:txBody>
          <a:bodyPr numCol="1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 santo e venerável é Jesus, o amado teu.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 dos reis, Senhor eterno, tu o aclamarás no céu.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Nome bom, doce à fé, a esperança do porvir.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Nome bom, doce à fé, a esperança do porvir.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que nome tão precioso, pois alegra o coração!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Sendo por Jesus aceito, tu terás o seu perdão.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nome leva sempre para bem te defender.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é arma ao teu alcance, quando o mal te aparecer.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Leva tu contigo o nome de Jesus, o Salvador.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nome dá consolo, seja no lugar que for.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122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Nome Bom, Doce à Fé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Nome Bom, Doce à Fé</dc:title>
  <dc:creator>mary</dc:creator>
  <cp:lastModifiedBy>mary</cp:lastModifiedBy>
  <cp:revision>10</cp:revision>
  <dcterms:created xsi:type="dcterms:W3CDTF">2022-07-21T00:34:50Z</dcterms:created>
  <dcterms:modified xsi:type="dcterms:W3CDTF">2022-07-25T17:38:06Z</dcterms:modified>
</cp:coreProperties>
</file>