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1EFD6-6B41-4C7E-BFE0-1226AAD49F0D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EB661-1946-4ECE-8172-15CCF14E4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1EFD6-6B41-4C7E-BFE0-1226AAD49F0D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EB661-1946-4ECE-8172-15CCF14E4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1EFD6-6B41-4C7E-BFE0-1226AAD49F0D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EB661-1946-4ECE-8172-15CCF14E4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1EFD6-6B41-4C7E-BFE0-1226AAD49F0D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EB661-1946-4ECE-8172-15CCF14E4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1EFD6-6B41-4C7E-BFE0-1226AAD49F0D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EB661-1946-4ECE-8172-15CCF14E4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1EFD6-6B41-4C7E-BFE0-1226AAD49F0D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EB661-1946-4ECE-8172-15CCF14E4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1EFD6-6B41-4C7E-BFE0-1226AAD49F0D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EB661-1946-4ECE-8172-15CCF14E4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1EFD6-6B41-4C7E-BFE0-1226AAD49F0D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EB661-1946-4ECE-8172-15CCF14E4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1EFD6-6B41-4C7E-BFE0-1226AAD49F0D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EB661-1946-4ECE-8172-15CCF14E4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1EFD6-6B41-4C7E-BFE0-1226AAD49F0D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EB661-1946-4ECE-8172-15CCF14E4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1EFD6-6B41-4C7E-BFE0-1226AAD49F0D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EB661-1946-4ECE-8172-15CCF14E4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1EFD6-6B41-4C7E-BFE0-1226AAD49F0D}" type="datetimeFigureOut">
              <a:rPr lang="en-US" smtClean="0"/>
              <a:pPr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EB661-1946-4ECE-8172-15CCF14E49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 Tabibu wa Karib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7904" y="260648"/>
            <a:ext cx="4608512" cy="38985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Ni </a:t>
            </a:r>
            <a:r>
              <a:rPr lang="en-US" b="1" dirty="0" err="1" smtClean="0"/>
              <a:t>Tabibu</a:t>
            </a:r>
            <a:r>
              <a:rPr lang="en-US" b="1" dirty="0" smtClean="0"/>
              <a:t> </a:t>
            </a:r>
            <a:r>
              <a:rPr lang="en-US" b="1" dirty="0" err="1" smtClean="0"/>
              <a:t>wa</a:t>
            </a:r>
            <a:r>
              <a:rPr lang="en-US" b="1" dirty="0" smtClean="0"/>
              <a:t> </a:t>
            </a:r>
            <a:r>
              <a:rPr lang="en-US" b="1" dirty="0" err="1" smtClean="0"/>
              <a:t>Karibu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832" y="1196752"/>
            <a:ext cx="6084168" cy="518457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tabibu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Tabibu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Imbeni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malaika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Sifa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 Bwana;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Pweke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limetukuka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Jina</a:t>
            </a:r>
            <a:r>
              <a:rPr lang="en-US" sz="1800" b="1" dirty="0" smtClean="0">
                <a:solidFill>
                  <a:srgbClr val="FF0000"/>
                </a:solidFill>
              </a:rPr>
              <a:t> lake </a:t>
            </a: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Hatufai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hatutumai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ndiye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Atupumzishaye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Ametuchukulia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Twenendeni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Huliona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kufa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Asishindwe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asimame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zivume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Wanawake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washike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Kusifu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lake.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113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 Tabibu wa Karibu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 Tabibu wa Karibu</dc:title>
  <dc:creator>mary</dc:creator>
  <cp:lastModifiedBy>mary</cp:lastModifiedBy>
  <cp:revision>6</cp:revision>
  <dcterms:created xsi:type="dcterms:W3CDTF">2022-07-18T21:07:46Z</dcterms:created>
  <dcterms:modified xsi:type="dcterms:W3CDTF">2022-07-19T17:19:28Z</dcterms:modified>
</cp:coreProperties>
</file>