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3170-4643-455C-BC2A-B04DC90C9411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2C30-5BBF-4E70-9368-AFE233556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3170-4643-455C-BC2A-B04DC90C9411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2C30-5BBF-4E70-9368-AFE233556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3170-4643-455C-BC2A-B04DC90C9411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2C30-5BBF-4E70-9368-AFE233556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3170-4643-455C-BC2A-B04DC90C9411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2C30-5BBF-4E70-9368-AFE233556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3170-4643-455C-BC2A-B04DC90C9411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2C30-5BBF-4E70-9368-AFE233556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3170-4643-455C-BC2A-B04DC90C9411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2C30-5BBF-4E70-9368-AFE233556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3170-4643-455C-BC2A-B04DC90C9411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2C30-5BBF-4E70-9368-AFE233556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3170-4643-455C-BC2A-B04DC90C9411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2C30-5BBF-4E70-9368-AFE233556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3170-4643-455C-BC2A-B04DC90C9411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2C30-5BBF-4E70-9368-AFE233556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3170-4643-455C-BC2A-B04DC90C9411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2C30-5BBF-4E70-9368-AFE233556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3170-4643-455C-BC2A-B04DC90C9411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2C30-5BBF-4E70-9368-AFE233556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53170-4643-455C-BC2A-B04DC90C9411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32C30-5BBF-4E70-9368-AFE2335564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더 알기 원함은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taka Nimjue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39"/>
            <a:ext cx="4608512" cy="43204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Nataka</a:t>
            </a:r>
            <a:r>
              <a:rPr lang="en-US" b="1" dirty="0" smtClean="0"/>
              <a:t> </a:t>
            </a:r>
            <a:r>
              <a:rPr lang="en-US" b="1" dirty="0" err="1" smtClean="0"/>
              <a:t>Nimjue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052736"/>
            <a:ext cx="6400800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nimjue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nizidi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kumfahamu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Nijue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lake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Wokovu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kamili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Zaidi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zaidi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Nimfahamu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Nijue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pendo</a:t>
            </a:r>
            <a:r>
              <a:rPr lang="en-US" sz="1800" b="1" dirty="0" smtClean="0">
                <a:solidFill>
                  <a:srgbClr val="FF0000"/>
                </a:solidFill>
              </a:rPr>
              <a:t> lake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Wokovu</a:t>
            </a:r>
            <a:r>
              <a:rPr lang="en-US" sz="1800" b="1" dirty="0" smtClean="0">
                <a:solidFill>
                  <a:srgbClr val="FF0000"/>
                </a:solidFill>
              </a:rPr>
              <a:t> wake </a:t>
            </a:r>
            <a:r>
              <a:rPr lang="en-US" sz="1800" b="1" dirty="0" err="1" smtClean="0">
                <a:solidFill>
                  <a:srgbClr val="FF0000"/>
                </a:solidFill>
              </a:rPr>
              <a:t>kamili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nione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nizidi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kusikia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Anenapo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kitabuni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Kujidhihirisha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nifahamu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nizidi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kupambanua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Mapenzi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nifanye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yanayompendeza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mazungumzo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zaidi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Nizidi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kuwaonyesha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Wengine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wokovu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61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Nataka Nimjue Yesu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Nataka Nimjue Yesu</dc:title>
  <dc:creator>mary</dc:creator>
  <cp:lastModifiedBy>mary</cp:lastModifiedBy>
  <cp:revision>6</cp:revision>
  <dcterms:created xsi:type="dcterms:W3CDTF">2022-07-08T17:12:09Z</dcterms:created>
  <dcterms:modified xsi:type="dcterms:W3CDTF">2022-07-11T15:55:22Z</dcterms:modified>
</cp:coreProperties>
</file>