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9FDF4-8491-4D6F-B54A-C93082356E60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32F98-BF0A-4D31-8D28-5D54A82F1A9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rapi Arip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8064" y="0"/>
            <a:ext cx="3312368" cy="332656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err="1" smtClean="0"/>
              <a:t>Murapi</a:t>
            </a:r>
            <a:r>
              <a:rPr lang="en-US" sz="3600" b="1" dirty="0" smtClean="0"/>
              <a:t> </a:t>
            </a:r>
            <a:r>
              <a:rPr lang="en-US" sz="3600" b="1" dirty="0" err="1"/>
              <a:t>Aripano</a:t>
            </a:r>
            <a:r>
              <a:rPr lang="en-US" sz="3600" b="1" dirty="0"/>
              <a:t/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355236"/>
            <a:ext cx="4427984" cy="4946104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1.Murapi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chiremba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wokudenga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Wauya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korapa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Korus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Zita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rakanaka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ngatimuimbire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Ndwiyo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dzeupenyu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Jesu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Tenzi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wangu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Zvitadzo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anobvisa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izwanyi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izwi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rake,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Fambanyi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zvakanaka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muite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rimwe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Radzinga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ndokudza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rake.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Vacheche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nepwere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vanoda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rake,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Vanonzwa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izwi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rake,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vanoda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rake.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Uyanyi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vashamwari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kudzanyi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rake,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Tauranyi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ngerurimi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zvikomborero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tikasvika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tichazoona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Nekuimbira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navanhu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vekudenga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104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Murapi Aripano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Murapi Aripano </dc:title>
  <dc:creator>mary</dc:creator>
  <cp:lastModifiedBy>mary</cp:lastModifiedBy>
  <cp:revision>8</cp:revision>
  <dcterms:created xsi:type="dcterms:W3CDTF">2022-07-18T16:47:44Z</dcterms:created>
  <dcterms:modified xsi:type="dcterms:W3CDTF">2022-07-18T17:15:40Z</dcterms:modified>
</cp:coreProperties>
</file>