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DB903-7706-4BA5-94E9-7623BAEAAAA5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5CF0D-0F93-49B3-9112-1EA87FE528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 words of lif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904656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Merveilleuse</a:t>
            </a:r>
            <a:r>
              <a:rPr lang="en-US" b="1" dirty="0" smtClean="0"/>
              <a:t>’ </a:t>
            </a:r>
            <a:r>
              <a:rPr lang="en-US" b="1" dirty="0" err="1" smtClean="0"/>
              <a:t>Parol</a:t>
            </a:r>
            <a:r>
              <a:rPr lang="en-US" b="1" dirty="0" smtClean="0"/>
              <a:t>’ de vie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208912" cy="4248472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Chante-moi cette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bell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Parole,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Merveilleuse’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Parol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de vie,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 mon cœur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Parol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brille,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Éternel Pain de vie;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Bell’ Parole de vie,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Toi seule’ j’ai la vie.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err="1" smtClean="0">
                <a:solidFill>
                  <a:srgbClr val="FF0000"/>
                </a:solidFill>
              </a:rPr>
              <a:t>Ref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Douce </a:t>
            </a:r>
            <a:r>
              <a:rPr lang="fr-FR" sz="1800" b="1" dirty="0" err="1" smtClean="0">
                <a:solidFill>
                  <a:srgbClr val="FF0000"/>
                </a:solidFill>
              </a:rPr>
              <a:t>Parol</a:t>
            </a:r>
            <a:r>
              <a:rPr lang="fr-FR" sz="1800" b="1" dirty="0" smtClean="0">
                <a:solidFill>
                  <a:srgbClr val="FF0000"/>
                </a:solidFill>
              </a:rPr>
              <a:t>’, belle Parole,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Merveilleuse’ Parole de vie.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Douce </a:t>
            </a:r>
            <a:r>
              <a:rPr lang="fr-FR" sz="1800" b="1" dirty="0" err="1" smtClean="0">
                <a:solidFill>
                  <a:srgbClr val="FF0000"/>
                </a:solidFill>
              </a:rPr>
              <a:t>Parol</a:t>
            </a:r>
            <a:r>
              <a:rPr lang="fr-FR" sz="1800" b="1" dirty="0" smtClean="0">
                <a:solidFill>
                  <a:srgbClr val="FF0000"/>
                </a:solidFill>
              </a:rPr>
              <a:t>’, belle Parole,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Tendre </a:t>
            </a:r>
            <a:r>
              <a:rPr lang="fr-FR" sz="1800" b="1" dirty="0" err="1" smtClean="0">
                <a:solidFill>
                  <a:srgbClr val="FF0000"/>
                </a:solidFill>
              </a:rPr>
              <a:t>Parol</a:t>
            </a:r>
            <a:r>
              <a:rPr lang="fr-FR" sz="1800" b="1" dirty="0" smtClean="0">
                <a:solidFill>
                  <a:srgbClr val="FF0000"/>
                </a:solidFill>
              </a:rPr>
              <a:t>’ de vie.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Christ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donn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gratuitement à tous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Cette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bonn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Parol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de vie;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Pécheur, Il a porté ton joug.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ce bon Pain de vie!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Merveilleux don divin,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la vie, seul chemin.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Partageons cette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bonn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nouvelle,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Merveilleuse’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Parol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de vie;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Message’ de la vie éternelle,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Excellent Pain de vie;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Ton grand amour,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libèr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pour toujours.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156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Merveilleuse’ Parol’ de vie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Merveilleuse’ Parol’ de vie</dc:title>
  <dc:creator>mary</dc:creator>
  <cp:lastModifiedBy>mary</cp:lastModifiedBy>
  <cp:revision>7</cp:revision>
  <dcterms:created xsi:type="dcterms:W3CDTF">2021-08-03T15:44:22Z</dcterms:created>
  <dcterms:modified xsi:type="dcterms:W3CDTF">2022-07-05T17:22:05Z</dcterms:modified>
</cp:coreProperties>
</file>