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88FF4-E130-437E-B9B9-AB4F659E72EB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tamis Na Pangal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04056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Matamis</a:t>
            </a:r>
            <a:r>
              <a:rPr lang="en-US" b="1" dirty="0" smtClean="0"/>
              <a:t> </a:t>
            </a:r>
            <a:r>
              <a:rPr lang="en-US" b="1" dirty="0"/>
              <a:t>Na </a:t>
            </a:r>
            <a:r>
              <a:rPr lang="en-US" b="1" dirty="0" err="1"/>
              <a:t>Pangalan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5544616" cy="36724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1.Ngalan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Ngalan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marangal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Matamis</a:t>
            </a:r>
            <a:r>
              <a:rPr lang="en-US" sz="2000" b="1" dirty="0" smtClean="0">
                <a:solidFill>
                  <a:srgbClr val="FF0000"/>
                </a:solidFill>
              </a:rPr>
              <a:t> at </a:t>
            </a:r>
            <a:r>
              <a:rPr lang="en-US" sz="2000" b="1" dirty="0" err="1" smtClean="0">
                <a:solidFill>
                  <a:srgbClr val="FF0000"/>
                </a:solidFill>
              </a:rPr>
              <a:t>dalisay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Panlunas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tanan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Twa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sangkalangitan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2.Ngalan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kalasag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patalim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Kaluluwang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nagupiling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Magkusa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gumising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3.Ngalan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isabog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Kapangyariha’y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Natindig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nayukayok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Matamis Na Pangalan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Nagan ni Jesus</dc:title>
  <dc:creator>mary</dc:creator>
  <cp:lastModifiedBy>mary</cp:lastModifiedBy>
  <cp:revision>17</cp:revision>
  <dcterms:created xsi:type="dcterms:W3CDTF">2022-07-21T00:32:33Z</dcterms:created>
  <dcterms:modified xsi:type="dcterms:W3CDTF">2022-07-27T21:48:37Z</dcterms:modified>
</cp:coreProperties>
</file>