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DF3B9-9F87-433E-B9DD-F05322B4AF94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8FB3C-D366-4CA4-8738-B943D1AB0D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5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ore About Jesus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332656"/>
            <a:ext cx="4608512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Ki</a:t>
            </a:r>
            <a:r>
              <a:rPr lang="en-US" b="1" dirty="0" smtClean="0"/>
              <a:t> </a:t>
            </a:r>
            <a:r>
              <a:rPr lang="en-US" b="1" dirty="0"/>
              <a:t>N Mo </a:t>
            </a:r>
            <a:r>
              <a:rPr lang="en-US" b="1" dirty="0" err="1"/>
              <a:t>Nipa</a:t>
            </a:r>
            <a:r>
              <a:rPr lang="en-US" b="1" dirty="0"/>
              <a:t> </a:t>
            </a:r>
            <a:r>
              <a:rPr lang="en-US" b="1" dirty="0" err="1"/>
              <a:t>Jesu</a:t>
            </a:r>
            <a:r>
              <a:rPr lang="en-US" b="1" dirty="0"/>
              <a:t> </a:t>
            </a:r>
            <a:r>
              <a:rPr lang="en-US" b="1" dirty="0" err="1"/>
              <a:t>Sii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268760"/>
            <a:ext cx="640080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h'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elomiran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mo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mi.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Egbe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Ki</a:t>
            </a:r>
            <a:r>
              <a:rPr lang="en-US" sz="1800" b="1" dirty="0" smtClean="0">
                <a:solidFill>
                  <a:srgbClr val="FF0000"/>
                </a:solidFill>
              </a:rPr>
              <a:t> n mo </a:t>
            </a:r>
            <a:r>
              <a:rPr lang="en-US" sz="1800" b="1" dirty="0" err="1" smtClean="0">
                <a:solidFill>
                  <a:srgbClr val="FF0000"/>
                </a:solidFill>
              </a:rPr>
              <a:t>nipa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Ki</a:t>
            </a:r>
            <a:r>
              <a:rPr lang="en-US" sz="1800" b="1" dirty="0" smtClean="0">
                <a:solidFill>
                  <a:srgbClr val="FF0000"/>
                </a:solidFill>
              </a:rPr>
              <a:t> n mo </a:t>
            </a:r>
            <a:r>
              <a:rPr lang="en-US" sz="1800" b="1" dirty="0" err="1" smtClean="0">
                <a:solidFill>
                  <a:srgbClr val="FF0000"/>
                </a:solidFill>
              </a:rPr>
              <a:t>nipa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sii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Ki</a:t>
            </a:r>
            <a:r>
              <a:rPr lang="en-US" sz="1800" b="1" dirty="0" smtClean="0">
                <a:solidFill>
                  <a:srgbClr val="FF0000"/>
                </a:solidFill>
              </a:rPr>
              <a:t> n le </a:t>
            </a:r>
            <a:r>
              <a:rPr lang="en-US" sz="1800" b="1" dirty="0" err="1" smtClean="0">
                <a:solidFill>
                  <a:srgbClr val="FF0000"/>
                </a:solidFill>
              </a:rPr>
              <a:t>ri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err="1" smtClean="0">
                <a:solidFill>
                  <a:srgbClr val="FF0000"/>
                </a:solidFill>
              </a:rPr>
              <a:t>gbala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kikun</a:t>
            </a:r>
            <a:r>
              <a:rPr lang="en-US" sz="1800" b="1" dirty="0" smtClean="0">
                <a:solidFill>
                  <a:srgbClr val="FF0000"/>
                </a:solidFill>
              </a:rPr>
              <a:t> Re,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Ki</a:t>
            </a:r>
            <a:r>
              <a:rPr lang="en-US" sz="1800" b="1" dirty="0" smtClean="0">
                <a:solidFill>
                  <a:srgbClr val="FF0000"/>
                </a:solidFill>
              </a:rPr>
              <a:t> n mo '</a:t>
            </a:r>
            <a:r>
              <a:rPr lang="en-US" sz="1800" b="1" dirty="0" err="1" smtClean="0">
                <a:solidFill>
                  <a:srgbClr val="FF0000"/>
                </a:solidFill>
              </a:rPr>
              <a:t>fe</a:t>
            </a:r>
            <a:r>
              <a:rPr lang="en-US" sz="1800" b="1" dirty="0" smtClean="0">
                <a:solidFill>
                  <a:srgbClr val="FF0000"/>
                </a:solidFill>
              </a:rPr>
              <a:t> '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to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fun mi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j'oluko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Kristi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b'Oluwa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lokokan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bi'joba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Oba 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lafia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156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Ki N Mo Nipa Jesu Sii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Ki N Mo Nipa Jesu Sii </dc:title>
  <dc:creator>mary</dc:creator>
  <cp:lastModifiedBy>mary</cp:lastModifiedBy>
  <cp:revision>3</cp:revision>
  <dcterms:created xsi:type="dcterms:W3CDTF">2022-07-08T17:03:24Z</dcterms:created>
  <dcterms:modified xsi:type="dcterms:W3CDTF">2022-07-09T16:40:09Z</dcterms:modified>
</cp:coreProperties>
</file>