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9" autoAdjust="0"/>
    <p:restoredTop sz="94698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87A-EDFB-4815-AC1B-7BAC2488ECA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2345A-79E1-4B25-A7BD-3AF511F01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87A-EDFB-4815-AC1B-7BAC2488ECA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2345A-79E1-4B25-A7BD-3AF511F01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87A-EDFB-4815-AC1B-7BAC2488ECA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2345A-79E1-4B25-A7BD-3AF511F01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87A-EDFB-4815-AC1B-7BAC2488ECA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2345A-79E1-4B25-A7BD-3AF511F01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87A-EDFB-4815-AC1B-7BAC2488ECA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2345A-79E1-4B25-A7BD-3AF511F01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87A-EDFB-4815-AC1B-7BAC2488ECA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2345A-79E1-4B25-A7BD-3AF511F01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87A-EDFB-4815-AC1B-7BAC2488ECA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2345A-79E1-4B25-A7BD-3AF511F01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87A-EDFB-4815-AC1B-7BAC2488ECA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2345A-79E1-4B25-A7BD-3AF511F01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87A-EDFB-4815-AC1B-7BAC2488ECA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2345A-79E1-4B25-A7BD-3AF511F01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87A-EDFB-4815-AC1B-7BAC2488ECA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2345A-79E1-4B25-A7BD-3AF511F01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B87A-EDFB-4815-AC1B-7BAC2488ECA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2345A-79E1-4B25-A7BD-3AF511F01D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B87A-EDFB-4815-AC1B-7BAC2488ECA9}" type="datetimeFigureOut">
              <a:rPr lang="en-US" smtClean="0"/>
              <a:pPr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2345A-79E1-4B25-A7BD-3AF511F01D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kasih jiwa dekat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8768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Kekasih</a:t>
            </a:r>
            <a:r>
              <a:rPr lang="en-US" b="1" dirty="0" smtClean="0"/>
              <a:t> </a:t>
            </a:r>
            <a:r>
              <a:rPr lang="en-US" b="1" dirty="0" err="1" smtClean="0"/>
              <a:t>jiwa</a:t>
            </a:r>
            <a:r>
              <a:rPr lang="en-US" b="1" dirty="0" smtClean="0"/>
              <a:t> </a:t>
            </a:r>
            <a:r>
              <a:rPr lang="en-US" b="1" dirty="0" err="1" smtClean="0"/>
              <a:t>dekatlah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00200"/>
            <a:ext cx="3352800" cy="42672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Kekasih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dekatlah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Mukhalis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rasa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tanggungannya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dipanggil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Reff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Baik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Malak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menyanyilah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Puji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Yesus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Tuhannya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boleh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engkau</a:t>
            </a:r>
            <a:r>
              <a:rPr lang="en-US" b="1" dirty="0" smtClean="0">
                <a:solidFill>
                  <a:srgbClr val="FF0000"/>
                </a:solidFill>
              </a:rPr>
              <a:t> pun </a:t>
            </a:r>
            <a:r>
              <a:rPr lang="en-US" b="1" dirty="0" err="1" smtClean="0">
                <a:solidFill>
                  <a:srgbClr val="FF0000"/>
                </a:solidFill>
              </a:rPr>
              <a:t>menggah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Kekasihku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Yesus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hormat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syukur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Keliling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Tahlil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mazmur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Kekasih jiwa dekatlah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Kekasih jiwa dekatlah</dc:title>
  <dc:creator>FRONT</dc:creator>
  <cp:lastModifiedBy>FRONT</cp:lastModifiedBy>
  <cp:revision>5</cp:revision>
  <dcterms:created xsi:type="dcterms:W3CDTF">2024-07-24T22:08:26Z</dcterms:created>
  <dcterms:modified xsi:type="dcterms:W3CDTF">2024-07-24T22:31:04Z</dcterms:modified>
</cp:coreProperties>
</file>