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A219F-A499-4462-9A13-0DFBD64C7509}" type="datetimeFigureOut">
              <a:rPr lang="en-US" smtClean="0"/>
              <a:pPr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2A5A7-7B23-42F9-B329-6071AAC79A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yanga Enku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052736"/>
            <a:ext cx="374441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Inyanga</a:t>
            </a:r>
            <a:r>
              <a:rPr lang="en-US" b="1" dirty="0" smtClean="0"/>
              <a:t> </a:t>
            </a:r>
            <a:r>
              <a:rPr lang="en-US" b="1" dirty="0" err="1" smtClean="0"/>
              <a:t>Enkulu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0072" y="1916832"/>
            <a:ext cx="3672408" cy="36724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Inyanga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enkul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ikhona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Umlulamisi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ophansi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Khanimlalele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Liphi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eliny’igama</a:t>
            </a:r>
            <a:r>
              <a:rPr lang="en-US" sz="2000" b="1" dirty="0" smtClean="0">
                <a:solidFill>
                  <a:srgbClr val="FF0000"/>
                </a:solidFill>
              </a:rPr>
              <a:t> la?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Esisindiswa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ngalo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?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Alikh</a:t>
            </a:r>
            <a:r>
              <a:rPr lang="en-US" sz="2000" b="1" dirty="0" smtClean="0">
                <a:solidFill>
                  <a:srgbClr val="FF0000"/>
                </a:solidFill>
              </a:rPr>
              <a:t>’ </a:t>
            </a:r>
            <a:r>
              <a:rPr lang="en-US" sz="2000" b="1" dirty="0" err="1" smtClean="0">
                <a:solidFill>
                  <a:srgbClr val="FF0000"/>
                </a:solidFill>
              </a:rPr>
              <a:t>eliny’igama</a:t>
            </a:r>
            <a:r>
              <a:rPr lang="en-US" sz="2000" b="1" dirty="0" smtClean="0">
                <a:solidFill>
                  <a:srgbClr val="FF0000"/>
                </a:solidFill>
              </a:rPr>
              <a:t> la,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Elika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Jesu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lodwa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Inyanga Enkulu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Inyanga Enkulu</dc:title>
  <dc:creator>mary</dc:creator>
  <cp:lastModifiedBy>mary</cp:lastModifiedBy>
  <cp:revision>9</cp:revision>
  <dcterms:created xsi:type="dcterms:W3CDTF">2022-07-11T22:46:48Z</dcterms:created>
  <dcterms:modified xsi:type="dcterms:W3CDTF">2022-07-15T21:22:48Z</dcterms:modified>
</cp:coreProperties>
</file>