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EBD5-0136-4FB5-83E9-6E02BAA6E324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59B-D84E-4AB4-BF62-EE5876150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EBD5-0136-4FB5-83E9-6E02BAA6E324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59B-D84E-4AB4-BF62-EE5876150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EBD5-0136-4FB5-83E9-6E02BAA6E324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59B-D84E-4AB4-BF62-EE5876150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EBD5-0136-4FB5-83E9-6E02BAA6E324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59B-D84E-4AB4-BF62-EE5876150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EBD5-0136-4FB5-83E9-6E02BAA6E324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59B-D84E-4AB4-BF62-EE5876150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EBD5-0136-4FB5-83E9-6E02BAA6E324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59B-D84E-4AB4-BF62-EE5876150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EBD5-0136-4FB5-83E9-6E02BAA6E324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59B-D84E-4AB4-BF62-EE5876150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EBD5-0136-4FB5-83E9-6E02BAA6E324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59B-D84E-4AB4-BF62-EE5876150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EBD5-0136-4FB5-83E9-6E02BAA6E324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59B-D84E-4AB4-BF62-EE5876150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EBD5-0136-4FB5-83E9-6E02BAA6E324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59B-D84E-4AB4-BF62-EE5876150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EBD5-0136-4FB5-83E9-6E02BAA6E324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259B-D84E-4AB4-BF62-EE58761506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7EBD5-0136-4FB5-83E9-6E02BAA6E324}" type="datetimeFigureOut">
              <a:rPr lang="en-US" smtClean="0"/>
              <a:pPr/>
              <a:t>7/23/2022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259B-D84E-4AB4-BF62-EE58761506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the Name of Jesus with You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gat Akan Nama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18457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Ingat</a:t>
            </a:r>
            <a:r>
              <a:rPr lang="en-US" b="1" dirty="0" smtClean="0"/>
              <a:t> </a:t>
            </a:r>
            <a:r>
              <a:rPr lang="en-US" b="1" dirty="0" err="1"/>
              <a:t>Akan</a:t>
            </a:r>
            <a:r>
              <a:rPr lang="en-US" b="1" dirty="0"/>
              <a:t> </a:t>
            </a:r>
            <a:r>
              <a:rPr lang="en-US" b="1" dirty="0" err="1"/>
              <a:t>Nama</a:t>
            </a:r>
            <a:r>
              <a:rPr lang="en-US" b="1" dirty="0"/>
              <a:t> </a:t>
            </a:r>
            <a:r>
              <a:rPr lang="en-US" b="1" dirty="0" err="1"/>
              <a:t>Yesus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052736"/>
            <a:ext cx="6624736" cy="5112568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sedih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menghiburmu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saja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pergi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Indahlah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nama-Nya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pengharapan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dunia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Indahlah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nama-Nya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suka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surga</a:t>
            </a:r>
            <a:r>
              <a:rPr lang="en-US" b="1" dirty="0" smtClean="0">
                <a:solidFill>
                  <a:srgbClr val="FF0000"/>
                </a:solidFill>
              </a:rPr>
              <a:t> yang </a:t>
            </a:r>
            <a:r>
              <a:rPr lang="en-US" b="1" dirty="0" err="1" smtClean="0">
                <a:solidFill>
                  <a:srgbClr val="FF0000"/>
                </a:solidFill>
              </a:rPr>
              <a:t>baka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perisaimu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pencobaan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menolongmu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bergemar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dirangkul-Nya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sukacita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besar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mendengar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Baiklah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menyembah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Ingat Akan Nama Yesus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Ingat Akan Nama Yesus </dc:title>
  <dc:creator>mary</dc:creator>
  <cp:lastModifiedBy>mary</cp:lastModifiedBy>
  <cp:revision>6</cp:revision>
  <dcterms:created xsi:type="dcterms:W3CDTF">2022-07-22T16:51:51Z</dcterms:created>
  <dcterms:modified xsi:type="dcterms:W3CDTF">2022-07-23T15:18:58Z</dcterms:modified>
</cp:coreProperties>
</file>