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C196-CB57-4324-B6D3-06260083047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B383-A352-446C-B76F-5C1B7F00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C196-CB57-4324-B6D3-06260083047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B383-A352-446C-B76F-5C1B7F00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C196-CB57-4324-B6D3-06260083047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B383-A352-446C-B76F-5C1B7F00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C196-CB57-4324-B6D3-06260083047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B383-A352-446C-B76F-5C1B7F00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C196-CB57-4324-B6D3-06260083047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B383-A352-446C-B76F-5C1B7F00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C196-CB57-4324-B6D3-06260083047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B383-A352-446C-B76F-5C1B7F00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C196-CB57-4324-B6D3-06260083047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B383-A352-446C-B76F-5C1B7F00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C196-CB57-4324-B6D3-06260083047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B383-A352-446C-B76F-5C1B7F00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C196-CB57-4324-B6D3-06260083047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B383-A352-446C-B76F-5C1B7F00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C196-CB57-4324-B6D3-06260083047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B383-A352-446C-B76F-5C1B7F00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C196-CB57-4324-B6D3-06260083047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B383-A352-446C-B76F-5C1B7F00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AC196-CB57-4324-B6D3-06260083047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AB383-A352-446C-B76F-5C1B7F0074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gat Akan Nama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52401"/>
            <a:ext cx="50292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Ingat</a:t>
            </a:r>
            <a:r>
              <a:rPr lang="en-US" b="1" dirty="0"/>
              <a:t> </a:t>
            </a:r>
            <a:r>
              <a:rPr lang="en-US" b="1" dirty="0" err="1"/>
              <a:t>Akan</a:t>
            </a:r>
            <a:r>
              <a:rPr lang="en-US" b="1" dirty="0"/>
              <a:t> </a:t>
            </a:r>
            <a:r>
              <a:rPr lang="en-US" b="1" dirty="0" err="1"/>
              <a:t>Nama</a:t>
            </a:r>
            <a:r>
              <a:rPr lang="en-US" b="1" dirty="0"/>
              <a:t> </a:t>
            </a:r>
            <a:r>
              <a:rPr lang="en-US" b="1" dirty="0" err="1"/>
              <a:t>Yesu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057400"/>
            <a:ext cx="6019800" cy="40386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sedih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menghiburkanmu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Indahlah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nama-Nya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pengharapan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hidupku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Indahlah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nama-Nya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kesukaan</a:t>
            </a:r>
            <a:r>
              <a:rPr lang="en-US" b="1" dirty="0" smtClean="0">
                <a:solidFill>
                  <a:srgbClr val="FF0000"/>
                </a:solidFill>
              </a:rPr>
              <a:t> yang </a:t>
            </a:r>
            <a:r>
              <a:rPr lang="en-US" b="1" dirty="0" err="1" smtClean="0">
                <a:solidFill>
                  <a:srgbClr val="FF0000"/>
                </a:solidFill>
              </a:rPr>
              <a:t>baka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perisaiku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pencobaan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menolongku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Indah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harum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kusuka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menuturkan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beroleh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penghiburan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77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Ingat Akan Nama Yesu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Ingat Akan Nama Yesu</dc:title>
  <dc:creator>FRONT</dc:creator>
  <cp:lastModifiedBy>FRONT</cp:lastModifiedBy>
  <cp:revision>3</cp:revision>
  <dcterms:created xsi:type="dcterms:W3CDTF">2024-07-13T20:16:33Z</dcterms:created>
  <dcterms:modified xsi:type="dcterms:W3CDTF">2024-07-13T21:08:00Z</dcterms:modified>
</cp:coreProperties>
</file>