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713F-2C37-4FC5-9316-BD69F6CB0834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E1089-404E-48EA-AA44-516C3D87B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713F-2C37-4FC5-9316-BD69F6CB0834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E1089-404E-48EA-AA44-516C3D87B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713F-2C37-4FC5-9316-BD69F6CB0834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E1089-404E-48EA-AA44-516C3D87B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713F-2C37-4FC5-9316-BD69F6CB0834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E1089-404E-48EA-AA44-516C3D87B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713F-2C37-4FC5-9316-BD69F6CB0834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E1089-404E-48EA-AA44-516C3D87B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713F-2C37-4FC5-9316-BD69F6CB0834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E1089-404E-48EA-AA44-516C3D87B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713F-2C37-4FC5-9316-BD69F6CB0834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E1089-404E-48EA-AA44-516C3D87B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713F-2C37-4FC5-9316-BD69F6CB0834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E1089-404E-48EA-AA44-516C3D87B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713F-2C37-4FC5-9316-BD69F6CB0834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E1089-404E-48EA-AA44-516C3D87B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713F-2C37-4FC5-9316-BD69F6CB0834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E1089-404E-48EA-AA44-516C3D87B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713F-2C37-4FC5-9316-BD69F6CB0834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E1089-404E-48EA-AA44-516C3D87B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9713F-2C37-4FC5-9316-BD69F6CB0834}" type="datetimeFigureOut">
              <a:rPr lang="en-US" smtClean="0"/>
              <a:pPr/>
              <a:t>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E1089-404E-48EA-AA44-516C3D87B6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În îndurarea Domnul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184576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b="1" dirty="0" err="1"/>
              <a:t>În</a:t>
            </a:r>
            <a:r>
              <a:rPr lang="en-US" b="1" dirty="0"/>
              <a:t> </a:t>
            </a:r>
            <a:r>
              <a:rPr lang="en-US" b="1" dirty="0" err="1"/>
              <a:t>îndurarea</a:t>
            </a:r>
            <a:r>
              <a:rPr lang="en-US" b="1" dirty="0"/>
              <a:t> </a:t>
            </a:r>
            <a:r>
              <a:rPr lang="en-US" b="1" dirty="0" err="1"/>
              <a:t>Domnului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008" y="1052736"/>
            <a:ext cx="8928992" cy="5112568"/>
          </a:xfrm>
        </p:spPr>
        <p:txBody>
          <a:bodyPr numCol="2"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În îndurarea Domnului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Cum am ajuns, nu știu.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lumea plină de păcat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Răscumpărat să fiu.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Refren: 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Dar știu bine, mă-ncred în Domnul,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Eu sunt de-acuma al Lui cu totul,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Răsplata de El promisă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Mi-o va da când va veni!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Nu știu cum Dumnezeu cel sfânt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Credință-n El mi-a dat;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Durerea din lăuntrul meu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știu cum a-ncetat.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Nu știu cum Duhul Său cel Sfânt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Convinge de păcat,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Cum luminează sufletul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Și-l face alb, curat.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Nu știu când va veni Isus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norii cerului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nu știu cum voi fi chemat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ies 'naintea Lui.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117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În îndurarea Domnului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În îndurarea Domnulu </dc:title>
  <dc:creator>mary</dc:creator>
  <cp:lastModifiedBy>mary</cp:lastModifiedBy>
  <cp:revision>10</cp:revision>
  <dcterms:created xsi:type="dcterms:W3CDTF">2022-07-01T17:00:27Z</dcterms:created>
  <dcterms:modified xsi:type="dcterms:W3CDTF">2022-07-02T16:00:30Z</dcterms:modified>
</cp:coreProperties>
</file>