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73B25-7CCB-4C5A-9CF8-280246901E63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4F95B-BA18-43B8-B445-AD8906ADE2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know whom I have believed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332656"/>
            <a:ext cx="648072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Hindi </a:t>
            </a:r>
            <a:r>
              <a:rPr lang="en-US" b="1" dirty="0" err="1"/>
              <a:t>ko</a:t>
            </a:r>
            <a:r>
              <a:rPr lang="en-US" b="1" dirty="0"/>
              <a:t> </a:t>
            </a:r>
            <a:r>
              <a:rPr lang="en-US" b="1" dirty="0" err="1"/>
              <a:t>natatalos</a:t>
            </a:r>
            <a:r>
              <a:rPr lang="en-US" b="1" dirty="0"/>
              <a:t> kung </a:t>
            </a:r>
            <a:r>
              <a:rPr lang="en-US" b="1" dirty="0" err="1"/>
              <a:t>bakit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340768"/>
            <a:ext cx="7488832" cy="494610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1.Hindi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natatalos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inihayag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mapaangkin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Nguni’t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talos</a:t>
            </a:r>
            <a:r>
              <a:rPr lang="en-US" sz="1800" b="1" dirty="0" smtClean="0">
                <a:solidFill>
                  <a:srgbClr val="FF0000"/>
                </a:solidFill>
              </a:rPr>
              <a:t> kung </a:t>
            </a:r>
            <a:r>
              <a:rPr lang="en-US" sz="1800" b="1" dirty="0" err="1" smtClean="0">
                <a:solidFill>
                  <a:srgbClr val="FF0000"/>
                </a:solidFill>
              </a:rPr>
              <a:t>sino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pinaniniwalaan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Iingatan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tiyak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Hanggang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walang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hanggan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pananalig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pananampalataya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mapayapa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natatalos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paano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Spiritu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sumampalataya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4.Hindi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natatalos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mayroon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ginhawa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natatalos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pagbalik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sasalubungin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takip-silim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21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Hindi ko natatalos kung bakit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Hindi ko natatalos kung bakit </dc:title>
  <dc:creator>mary</dc:creator>
  <cp:lastModifiedBy>mary</cp:lastModifiedBy>
  <cp:revision>7</cp:revision>
  <dcterms:created xsi:type="dcterms:W3CDTF">2022-07-01T16:17:15Z</dcterms:created>
  <dcterms:modified xsi:type="dcterms:W3CDTF">2022-07-04T16:07:18Z</dcterms:modified>
</cp:coreProperties>
</file>