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3AC06-0C2A-4F2A-84F9-CC5C359A8245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BCFA-87CB-41B5-9BFC-21C323995D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3AC06-0C2A-4F2A-84F9-CC5C359A8245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BCFA-87CB-41B5-9BFC-21C323995D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3AC06-0C2A-4F2A-84F9-CC5C359A8245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BCFA-87CB-41B5-9BFC-21C323995D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3AC06-0C2A-4F2A-84F9-CC5C359A8245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BCFA-87CB-41B5-9BFC-21C323995D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3AC06-0C2A-4F2A-84F9-CC5C359A8245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BCFA-87CB-41B5-9BFC-21C323995D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3AC06-0C2A-4F2A-84F9-CC5C359A8245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BCFA-87CB-41B5-9BFC-21C323995D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3AC06-0C2A-4F2A-84F9-CC5C359A8245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BCFA-87CB-41B5-9BFC-21C323995D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3AC06-0C2A-4F2A-84F9-CC5C359A8245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BCFA-87CB-41B5-9BFC-21C323995D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3AC06-0C2A-4F2A-84F9-CC5C359A8245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BCFA-87CB-41B5-9BFC-21C323995D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3AC06-0C2A-4F2A-84F9-CC5C359A8245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BCFA-87CB-41B5-9BFC-21C323995D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3AC06-0C2A-4F2A-84F9-CC5C359A8245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BCFA-87CB-41B5-9BFC-21C323995D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3AC06-0C2A-4F2A-84F9-CC5C359A8245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0BCFA-87CB-41B5-9BFC-21C323995D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ut of My Bondage, Sorrow, and Night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r is een God die ho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260648"/>
            <a:ext cx="5112568" cy="54868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b="1" dirty="0" smtClean="0"/>
              <a:t>Er </a:t>
            </a:r>
            <a:r>
              <a:rPr lang="nl-NL" b="1" dirty="0"/>
              <a:t>is een God die hoort</a:t>
            </a:r>
            <a:r>
              <a:rPr lang="nl-NL" dirty="0"/>
              <a:t/>
            </a:r>
            <a:br>
              <a:rPr lang="nl-N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992" y="1169368"/>
            <a:ext cx="9541568" cy="5688632"/>
          </a:xfrm>
        </p:spPr>
        <p:txBody>
          <a:bodyPr numCol="2"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Vreugde of blijdschap, droefheid of smart,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is een God, er is een God.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Stort bij hem uit, o mens toch uw hart,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is een God die hoort.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 steeds naar hem om hulp en om raad,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wacht niet te lang, ‘t is spoedig te laat.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 niet door twijfel ’t hart wordt verstoord,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is een God die hoort.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 schonk zijn zoon in Bethlehems stal,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Heer van het al, Heer van het al.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droeg vernedering, smaad zonder tal,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heerser van ’t gans heelal.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Want onze Schepper, koning der aard’,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heeft zelfs zijn eigen zoon niet gespaard.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 dan naar hem, nu ’t morgenlicht gloort,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is de God die hoort.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oost tot west, van zuid tot noord,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mens, zegt het voort, mens zegt het voort.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Wordt ‘s Heren liefde alom gehoord,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mensenkind, zegt het voort.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Dwaal niet in ’t duister, ga niet alleen,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maar zoek het heil bij Jezus alleen.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 al uw hoop op hem is gericht,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 is ’t eeuwig licht.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207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Er is een God die hoort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Er is een God die hoort </dc:title>
  <dc:creator>mary</dc:creator>
  <cp:lastModifiedBy>mary</cp:lastModifiedBy>
  <cp:revision>8</cp:revision>
  <dcterms:created xsi:type="dcterms:W3CDTF">2021-12-29T17:55:20Z</dcterms:created>
  <dcterms:modified xsi:type="dcterms:W3CDTF">2022-07-30T16:22:21Z</dcterms:modified>
</cp:coreProperties>
</file>