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1FD8-B7C1-46A2-9AAA-4A5171E336B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92848-A0A4-4698-B230-1F958D2FB8E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gran médi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456384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El </a:t>
            </a:r>
            <a:r>
              <a:rPr lang="en-US" b="1" dirty="0" err="1"/>
              <a:t>gran</a:t>
            </a:r>
            <a:r>
              <a:rPr lang="en-US" b="1" dirty="0"/>
              <a:t> </a:t>
            </a:r>
            <a:r>
              <a:rPr lang="en-US" b="1" dirty="0" err="1"/>
              <a:t>médico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7776864" cy="5328592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La tierna voz del Salvador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habla conmovida.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Venid al Médico de amor,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da a los muertos vida.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El tiene toda potestad,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Puede sanar la enfermedad;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Lleno de gracia y de bondad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 nuestro Jesucristo.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Confía, tú a quien Satanás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años ha ligado,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fe te sana, vete en paz,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todo mal librado.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Los sordos oyen, ciegos ven,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Cristo es el que habla;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cojos sanan y andan bien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Mandante su palabra.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Así señales seguirán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los que son creyentes: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Demonios fuera echarán,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sanaran las gentes.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119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El gran médico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El gran médico </dc:title>
  <dc:creator>mary</dc:creator>
  <cp:lastModifiedBy>mary</cp:lastModifiedBy>
  <cp:revision>7</cp:revision>
  <dcterms:created xsi:type="dcterms:W3CDTF">2022-07-15T16:34:14Z</dcterms:created>
  <dcterms:modified xsi:type="dcterms:W3CDTF">2022-07-15T18:37:20Z</dcterms:modified>
</cp:coreProperties>
</file>