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F94DC-673F-41FC-A3D1-83041C32EF4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5FF57-E056-4BD0-BCC5-41BF90722A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t Was The Blessing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It Was The Blessing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04665"/>
            <a:ext cx="4968552" cy="504056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Einst </a:t>
            </a:r>
            <a:r>
              <a:rPr lang="de-DE" b="1" dirty="0"/>
              <a:t>war es der Segen</a:t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612560" cy="4320480"/>
          </a:xfrm>
        </p:spPr>
        <p:txBody>
          <a:bodyPr numCol="2">
            <a:noAutofit/>
          </a:bodyPr>
          <a:lstStyle/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1.Einst war es der Segen, Jetzt ist es mein Herr;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hielt fest Gefühle, Jetzt Sein Wort vielmehr;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wollt Seine Gabe, Jetzt den Geber hab;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nur suchte Heilung, Jetzt an Ihm mich lab.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Alles und in allem Christus mir erschließt;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Alles ist in Christus, Und Christus alles ist.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2.Einst mich sehr abmühte, Jetzt will schaun auf Ihn;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war halb errettet, Jetzt ganz frei ich bin;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im Griff wollt haben, Jetzt mich Er umfasst;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umhergetrieben, Jetzt mein Anker passt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3.Einst 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emsig plante, Jetzt bet ich: „Oh Herr!“;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mich ängstlich sorgte, Jetzt vertrau Ihm mehr.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Einst, was ich nur wollte, Jetzt, was Jesus will;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wars ständig bitten, Jetzt lobpreis Ihn still.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4.Einst mein eignes Werk tat, Jetzt um Seines gehts;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wollt Ihn gebrauchen, Jetzt braucht Er mich stets.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wollt Seine Kraft nur, Jetzt den starken Gott,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mir selbst nur diente, Jetzt mich Ihm anbot.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5.Einst auf Jesus hoffte, Jetzt füllt Er mein Sein;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mein Licht nur glimmte, Jetzt ein heller Schein;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hab Tod gefürchtet, Jetzt erwart ich Ihn,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Fest in Ihm verankert, Hinterm Vorhang bin.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44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Einst war es der Segen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Einst war es der Segen </dc:title>
  <dc:creator>mary</dc:creator>
  <cp:lastModifiedBy>mary</cp:lastModifiedBy>
  <cp:revision>5</cp:revision>
  <dcterms:created xsi:type="dcterms:W3CDTF">2022-07-28T15:49:27Z</dcterms:created>
  <dcterms:modified xsi:type="dcterms:W3CDTF">2022-07-29T18:16:45Z</dcterms:modified>
</cp:coreProperties>
</file>