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BFD5-B03A-4EAB-BBBD-4143CBF1EA96}" type="datetimeFigureOut">
              <a:rPr lang="en-US" smtClean="0"/>
              <a:pPr/>
              <a:t>7/1/2022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B04FD-0156-41F0-A7FA-38BC4DD717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BFD5-B03A-4EAB-BBBD-4143CBF1EA96}" type="datetimeFigureOut">
              <a:rPr lang="en-US" smtClean="0"/>
              <a:pPr/>
              <a:t>7/1/2022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B04FD-0156-41F0-A7FA-38BC4DD717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BFD5-B03A-4EAB-BBBD-4143CBF1EA96}" type="datetimeFigureOut">
              <a:rPr lang="en-US" smtClean="0"/>
              <a:pPr/>
              <a:t>7/1/2022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B04FD-0156-41F0-A7FA-38BC4DD717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BFD5-B03A-4EAB-BBBD-4143CBF1EA96}" type="datetimeFigureOut">
              <a:rPr lang="en-US" smtClean="0"/>
              <a:pPr/>
              <a:t>7/1/2022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B04FD-0156-41F0-A7FA-38BC4DD717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BFD5-B03A-4EAB-BBBD-4143CBF1EA96}" type="datetimeFigureOut">
              <a:rPr lang="en-US" smtClean="0"/>
              <a:pPr/>
              <a:t>7/1/2022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B04FD-0156-41F0-A7FA-38BC4DD717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BFD5-B03A-4EAB-BBBD-4143CBF1EA96}" type="datetimeFigureOut">
              <a:rPr lang="en-US" smtClean="0"/>
              <a:pPr/>
              <a:t>7/1/2022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B04FD-0156-41F0-A7FA-38BC4DD717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BFD5-B03A-4EAB-BBBD-4143CBF1EA96}" type="datetimeFigureOut">
              <a:rPr lang="en-US" smtClean="0"/>
              <a:pPr/>
              <a:t>7/1/2022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B04FD-0156-41F0-A7FA-38BC4DD717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BFD5-B03A-4EAB-BBBD-4143CBF1EA96}" type="datetimeFigureOut">
              <a:rPr lang="en-US" smtClean="0"/>
              <a:pPr/>
              <a:t>7/1/2022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B04FD-0156-41F0-A7FA-38BC4DD717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BFD5-B03A-4EAB-BBBD-4143CBF1EA96}" type="datetimeFigureOut">
              <a:rPr lang="en-US" smtClean="0"/>
              <a:pPr/>
              <a:t>7/1/2022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B04FD-0156-41F0-A7FA-38BC4DD717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BFD5-B03A-4EAB-BBBD-4143CBF1EA96}" type="datetimeFigureOut">
              <a:rPr lang="en-US" smtClean="0"/>
              <a:pPr/>
              <a:t>7/1/2022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B04FD-0156-41F0-A7FA-38BC4DD717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BFD5-B03A-4EAB-BBBD-4143CBF1EA96}" type="datetimeFigureOut">
              <a:rPr lang="en-US" smtClean="0"/>
              <a:pPr/>
              <a:t>7/1/2022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B04FD-0156-41F0-A7FA-38BC4DD717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50BFD5-B03A-4EAB-BBBD-4143CBF1EA96}" type="datetimeFigureOut">
              <a:rPr lang="en-US" smtClean="0"/>
              <a:pPr/>
              <a:t>7/1/2022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4B04FD-0156-41F0-A7FA-38BC4DD7176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태산을 넘어 험곡에 가도 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eavenly Sunlight  piano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188640"/>
            <a:ext cx="4104456" cy="476672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Durch</a:t>
            </a:r>
            <a:r>
              <a:rPr lang="en-US" b="1" dirty="0" smtClean="0"/>
              <a:t> </a:t>
            </a:r>
            <a:r>
              <a:rPr lang="en-US" b="1" dirty="0" err="1" smtClean="0"/>
              <a:t>tiefe</a:t>
            </a:r>
            <a:r>
              <a:rPr lang="en-US" b="1" dirty="0" smtClean="0"/>
              <a:t> </a:t>
            </a:r>
            <a:r>
              <a:rPr lang="en-US" b="1" dirty="0" err="1" smtClean="0"/>
              <a:t>Täler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39752" y="908720"/>
            <a:ext cx="4896544" cy="5616624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Durch tiefe Täler und über Berge</a:t>
            </a: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geht meine Reise im Sonnenlicht.</a:t>
            </a: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Niemals verlassen will mich der Heiland;</a:t>
            </a: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Gottes Verheißung, sie trüget nicht!</a:t>
            </a:r>
          </a:p>
          <a:p>
            <a:pPr algn="l"/>
            <a:endParaRPr lang="de-DE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de-DE" b="1" dirty="0" smtClean="0">
                <a:solidFill>
                  <a:srgbClr val="FF0000"/>
                </a:solidFill>
              </a:rPr>
              <a:t>Himmlische Sonne, himmlische Sonne,</a:t>
            </a:r>
          </a:p>
          <a:p>
            <a:pPr algn="l"/>
            <a:r>
              <a:rPr lang="de-DE" b="1" dirty="0" smtClean="0">
                <a:solidFill>
                  <a:srgbClr val="FF0000"/>
                </a:solidFill>
              </a:rPr>
              <a:t>send Deine Strahlen ins Herz mir hinein! </a:t>
            </a:r>
          </a:p>
          <a:p>
            <a:pPr algn="l"/>
            <a:r>
              <a:rPr lang="de-DE" b="1" dirty="0" smtClean="0">
                <a:solidFill>
                  <a:srgbClr val="FF0000"/>
                </a:solidFill>
              </a:rPr>
              <a:t>Halleluja! Freude die Fülle!</a:t>
            </a:r>
          </a:p>
          <a:p>
            <a:pPr algn="l"/>
            <a:r>
              <a:rPr lang="de-DE" b="1" dirty="0" smtClean="0">
                <a:solidFill>
                  <a:srgbClr val="FF0000"/>
                </a:solidFill>
              </a:rPr>
              <a:t>Singend ich juble: Jesus ist mein!</a:t>
            </a:r>
          </a:p>
          <a:p>
            <a:pPr algn="l"/>
            <a:endParaRPr lang="de-DE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Wenn dunkle Schatten mich auch umgeben,</a:t>
            </a: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bleibt mir doch Jesus Führer und Freund.</a:t>
            </a: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 ist das Licht, in dem ich stets wandle.</a:t>
            </a: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 geh ich sicher mit Ihm vereint.</a:t>
            </a:r>
          </a:p>
          <a:p>
            <a:pPr algn="l"/>
            <a:endParaRPr lang="de-DE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Allezeit fröhlich eile ich vorwärts</a:t>
            </a: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zu Himmelshöhen im lichten Schein. </a:t>
            </a: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Singend ich lobe, jauchzend ich preise:</a:t>
            </a: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Sonne der Liebe, Jesus allein!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124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Durch tiefe Täler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Durch tiefe Täler</dc:title>
  <dc:creator>mary</dc:creator>
  <cp:lastModifiedBy>mary</cp:lastModifiedBy>
  <cp:revision>4</cp:revision>
  <dcterms:created xsi:type="dcterms:W3CDTF">2022-06-28T17:38:52Z</dcterms:created>
  <dcterms:modified xsi:type="dcterms:W3CDTF">2022-07-01T14:54:58Z</dcterms:modified>
</cp:coreProperties>
</file>