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970B-4807-4B52-89F1-78C7C945B0C1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53C4-FD44-475F-992B-B01BB158E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970B-4807-4B52-89F1-78C7C945B0C1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53C4-FD44-475F-992B-B01BB158E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970B-4807-4B52-89F1-78C7C945B0C1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53C4-FD44-475F-992B-B01BB158E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970B-4807-4B52-89F1-78C7C945B0C1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53C4-FD44-475F-992B-B01BB158E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970B-4807-4B52-89F1-78C7C945B0C1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53C4-FD44-475F-992B-B01BB158E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970B-4807-4B52-89F1-78C7C945B0C1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53C4-FD44-475F-992B-B01BB158E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970B-4807-4B52-89F1-78C7C945B0C1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53C4-FD44-475F-992B-B01BB158E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970B-4807-4B52-89F1-78C7C945B0C1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53C4-FD44-475F-992B-B01BB158E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970B-4807-4B52-89F1-78C7C945B0C1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53C4-FD44-475F-992B-B01BB158E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970B-4807-4B52-89F1-78C7C945B0C1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53C4-FD44-475F-992B-B01BB158E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970B-4807-4B52-89F1-78C7C945B0C1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53C4-FD44-475F-992B-B01BB158E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3970B-4807-4B52-89F1-78C7C945B0C1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153C4-FD44-475F-992B-B01BB158EA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r große Arzt ist jetzt uns n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404664"/>
            <a:ext cx="6912768" cy="476672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Der große Arzt ist jetzt uns nah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2060848"/>
            <a:ext cx="8208912" cy="3816424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große Arzt ist jetzt uns nah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liebe, teure Jesus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ist mit seinem Tröster da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Kein Heil ist außer Jesus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Horch, wie tönt der Engel Sang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O, welch süßer Jubelklang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Sing, mein Herz, mit freud´gem Drang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Jesus, Jesus, Jesus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starbst für mich am Kreuzesstamm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preis Dir dafür, o Jesus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glaub‘ an Dich, o Gotteslamm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liebe Dich, mein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Ihr Gotteskinder, groß und klein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lasst uns lieben Jesus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Lasst Ihm uns alle Kräfte weihn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loben unsern Jesus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104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Der große Arzt ist jetzt uns nah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große Arzt</dc:title>
  <dc:creator>mary</dc:creator>
  <cp:lastModifiedBy>mary</cp:lastModifiedBy>
  <cp:revision>8</cp:revision>
  <dcterms:created xsi:type="dcterms:W3CDTF">2022-07-11T18:59:30Z</dcterms:created>
  <dcterms:modified xsi:type="dcterms:W3CDTF">2022-07-13T17:24:52Z</dcterms:modified>
</cp:coreProperties>
</file>