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208F-DE62-4E37-850D-35B561C2D354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66F6A-7023-4BD0-B350-964FA8589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eat Physicia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5544616" cy="461863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Den store lege nå er nær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1673424"/>
            <a:ext cx="6804248" cy="4995936"/>
          </a:xfrm>
        </p:spPr>
        <p:txBody>
          <a:bodyPr numCol="2"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store lege nå er nær,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kjære Herre Jesus,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nåderøst gjenlyder her: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kom i dag til Jesus!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Kor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Kjæreste navn i jordens dal,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Kjæreste navn i himlens sal.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Alltid sangen lyde skal: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Jesus, kjære Jesus!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Se, gjelden ble betalt for deg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Golgata av Jesus!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himlen han deg åpnet veg,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gi deg nå til Jesus!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hjertes trøst er Jesu blod,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har min fred i Jesus.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gir meg liv og overflod.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glede er i Jesus.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engang vi i himlens hall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se den Herre Jesus,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evig lovsang lyde skal!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Høylovet være Jesus!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 store lege nå er nær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store lege nå er nær</dc:title>
  <dc:creator>mary</dc:creator>
  <cp:lastModifiedBy>mary</cp:lastModifiedBy>
  <cp:revision>8</cp:revision>
  <dcterms:created xsi:type="dcterms:W3CDTF">2022-07-11T19:32:57Z</dcterms:created>
  <dcterms:modified xsi:type="dcterms:W3CDTF">2022-07-18T17:25:17Z</dcterms:modified>
</cp:coreProperties>
</file>