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9D11-FD2B-487D-90A5-960A366D07DE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A6D05-CCE8-4CDC-8D2A-2EDCABF9FC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n store läkaren är hä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5328592" cy="476672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Den store läkaren är här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692696"/>
            <a:ext cx="3672408" cy="5976664"/>
          </a:xfrm>
        </p:spPr>
        <p:txBody>
          <a:bodyPr numCol="1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Den store läkaren är här,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kärleksfulle Jesus.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kvalda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öst</a:t>
            </a:r>
            <a:r>
              <a:rPr lang="sv-SE" sz="1600" b="1" dirty="0" smtClean="0">
                <a:solidFill>
                  <a:srgbClr val="FF0000"/>
                </a:solidFill>
              </a:rPr>
              <a:t>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beskär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 lyssna nu 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Jesus!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Ljuvaste ton i änglars musik,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Ljuvaste </a:t>
            </a:r>
            <a:r>
              <a:rPr lang="sv-SE" sz="1600" b="1" dirty="0" smtClean="0">
                <a:solidFill>
                  <a:srgbClr val="FF0000"/>
                </a:solidFill>
              </a:rPr>
              <a:t>namn </a:t>
            </a:r>
            <a:r>
              <a:rPr lang="sv-SE" sz="1600" b="1" dirty="0" smtClean="0">
                <a:solidFill>
                  <a:srgbClr val="FF0000"/>
                </a:solidFill>
              </a:rPr>
              <a:t>pä jor</a:t>
            </a:r>
            <a:r>
              <a:rPr lang="sv-SE" sz="1600" b="1" dirty="0" smtClean="0">
                <a:solidFill>
                  <a:srgbClr val="FF0000"/>
                </a:solidFill>
              </a:rPr>
              <a:t>derik</a:t>
            </a:r>
            <a:r>
              <a:rPr lang="sv-SE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Ljuvaste sång, den </a:t>
            </a:r>
            <a:r>
              <a:rPr lang="sv-SE" sz="1600" b="1" dirty="0" smtClean="0">
                <a:solidFill>
                  <a:srgbClr val="FF0000"/>
                </a:solidFill>
              </a:rPr>
              <a:t>ingen är lik: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Sången </a:t>
            </a:r>
            <a:r>
              <a:rPr lang="sv-SE" sz="1600" b="1" dirty="0" smtClean="0">
                <a:solidFill>
                  <a:srgbClr val="FF0000"/>
                </a:solidFill>
              </a:rPr>
              <a:t>om Herren Jesus.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Förlåtelse för allt du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får,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lyssna nu till Jesus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 till himlen i hans spår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kronan vinn hos Jesus!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är det heliga Guds Lamm,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oskuldsfulle Jesus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 vår synd på korsets stam,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sjung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namnet Jesus!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6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108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Den store läkaren är här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store läkaren är här</dc:title>
  <dc:creator>mary</dc:creator>
  <cp:lastModifiedBy>mary</cp:lastModifiedBy>
  <cp:revision>31</cp:revision>
  <dcterms:created xsi:type="dcterms:W3CDTF">2022-07-11T19:01:40Z</dcterms:created>
  <dcterms:modified xsi:type="dcterms:W3CDTF">2022-07-15T19:45:36Z</dcterms:modified>
</cp:coreProperties>
</file>