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8FA-1155-47F3-BE5C-56540ECDCD6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E75C-F56D-4142-8BEA-2EAD7FFA4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8FA-1155-47F3-BE5C-56540ECDCD6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E75C-F56D-4142-8BEA-2EAD7FFA4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8FA-1155-47F3-BE5C-56540ECDCD6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E75C-F56D-4142-8BEA-2EAD7FFA4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8FA-1155-47F3-BE5C-56540ECDCD6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E75C-F56D-4142-8BEA-2EAD7FFA4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8FA-1155-47F3-BE5C-56540ECDCD6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E75C-F56D-4142-8BEA-2EAD7FFA4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8FA-1155-47F3-BE5C-56540ECDCD6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E75C-F56D-4142-8BEA-2EAD7FFA4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8FA-1155-47F3-BE5C-56540ECDCD6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E75C-F56D-4142-8BEA-2EAD7FFA4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8FA-1155-47F3-BE5C-56540ECDCD6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E75C-F56D-4142-8BEA-2EAD7FFA4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8FA-1155-47F3-BE5C-56540ECDCD6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E75C-F56D-4142-8BEA-2EAD7FFA4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8FA-1155-47F3-BE5C-56540ECDCD6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E75C-F56D-4142-8BEA-2EAD7FFA4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68FA-1155-47F3-BE5C-56540ECDCD6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E75C-F56D-4142-8BEA-2EAD7FFA4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C68FA-1155-47F3-BE5C-56540ECDCD64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6E75C-F56D-4142-8BEA-2EAD7FFA4F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jesús el nombre guar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5976664" cy="476671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es-E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nombre guarda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3240360" cy="4946104"/>
          </a:xfrm>
        </p:spPr>
        <p:txBody>
          <a:bodyPr numCol="1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De Jesús el nombre guarda,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heredero del afán.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Dulce hará tu copa amarga;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 afanes cesarán.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Suave luz, manantial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De </a:t>
            </a:r>
            <a:r>
              <a:rPr lang="es-ES" sz="1800" b="1" dirty="0" smtClean="0">
                <a:solidFill>
                  <a:srgbClr val="FF0000"/>
                </a:solidFill>
              </a:rPr>
              <a:t>esperanza, fe y amor.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Sumo bien celestial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es Jesús el Salvador.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De Jesús el nombre estima,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te sirve de broquel.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 débil, combatida,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hallarás asilo en Él.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De Jesús el nombre ensalza,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cuyo sin igual poder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sepulcro nos levanta,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renovando nuestro ser.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92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 jesús el nombre guarda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Jesús el nombre guarda</dc:title>
  <dc:creator>mary</dc:creator>
  <cp:lastModifiedBy>mary</cp:lastModifiedBy>
  <cp:revision>6</cp:revision>
  <dcterms:created xsi:type="dcterms:W3CDTF">2022-07-21T00:25:58Z</dcterms:created>
  <dcterms:modified xsi:type="dcterms:W3CDTF">2022-07-25T17:54:22Z</dcterms:modified>
</cp:coreProperties>
</file>