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51ED-B06F-4D9D-A9AC-4AE7E1FF1BD1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D2AD-0F7F-4AE9-BC9B-E84C0DEB5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51ED-B06F-4D9D-A9AC-4AE7E1FF1BD1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D2AD-0F7F-4AE9-BC9B-E84C0DEB5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51ED-B06F-4D9D-A9AC-4AE7E1FF1BD1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D2AD-0F7F-4AE9-BC9B-E84C0DEB5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51ED-B06F-4D9D-A9AC-4AE7E1FF1BD1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D2AD-0F7F-4AE9-BC9B-E84C0DEB5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51ED-B06F-4D9D-A9AC-4AE7E1FF1BD1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D2AD-0F7F-4AE9-BC9B-E84C0DEB5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51ED-B06F-4D9D-A9AC-4AE7E1FF1BD1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D2AD-0F7F-4AE9-BC9B-E84C0DEB5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51ED-B06F-4D9D-A9AC-4AE7E1FF1BD1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D2AD-0F7F-4AE9-BC9B-E84C0DEB5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51ED-B06F-4D9D-A9AC-4AE7E1FF1BD1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D2AD-0F7F-4AE9-BC9B-E84C0DEB5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51ED-B06F-4D9D-A9AC-4AE7E1FF1BD1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D2AD-0F7F-4AE9-BC9B-E84C0DEB5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51ED-B06F-4D9D-A9AC-4AE7E1FF1BD1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D2AD-0F7F-4AE9-BC9B-E84C0DEB5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51ED-B06F-4D9D-A9AC-4AE7E1FF1BD1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D2AD-0F7F-4AE9-BC9B-E84C0DEB5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151ED-B06F-4D9D-A9AC-4AE7E1FF1BD1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BD2AD-0F7F-4AE9-BC9B-E84C0DEB5C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nh Lạ Lù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32656"/>
            <a:ext cx="3384376" cy="476672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Danh</a:t>
            </a:r>
            <a:r>
              <a:rPr lang="en-US" b="1" dirty="0" smtClean="0"/>
              <a:t> </a:t>
            </a:r>
            <a:r>
              <a:rPr lang="en-US" b="1" dirty="0" err="1"/>
              <a:t>Lạ</a:t>
            </a:r>
            <a:r>
              <a:rPr lang="en-US" b="1" dirty="0"/>
              <a:t> </a:t>
            </a:r>
            <a:r>
              <a:rPr lang="en-US" b="1" dirty="0" err="1" smtClean="0"/>
              <a:t>Lùng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8892480" cy="5256584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Nầy ai sống trong lao khổ, ưu sầu,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danh Jê-sus mau kêu cầu;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chắc sẽ được an ủi thảnh thơi,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Danh nầy chớ quên trong mọi nơi.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Danh lạ lùng, Danh dịu dàng!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Mừng vui ở trời, nơi đất trông;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Danh lạ lùng, Danh dịu dàng!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Mừng vui ở trời, đất hi vọng.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Dầu sao cứ nhơn danh Chúa Jê-sus,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Làm khiên che lằn tên quân thù;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Dầu Sa-tan nghìn muôn cám dỗ ta,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Kêu Ngài ắt nó lui chạy xa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Kìa, danh Chúa Jê-sus quí vô ngần,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Thường giúp ta mừng vui muôn phần,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đưa tay nhẹ êm nâng đỡ ta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Lưỡi nầy cất tiêng ngợi khen Cha.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Nhờ danh Jê-sus ta đến nghiêng mình;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Quì nơi chơn ngay dâng tâm thành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 lâm chung nguyền hô danh Chúa luôn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Duy Ngài có vinh danh độc tôn.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175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Danh Lạ Lùng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Danh Lạ Lùng</dc:title>
  <dc:creator>mary</dc:creator>
  <cp:lastModifiedBy>mary</cp:lastModifiedBy>
  <cp:revision>8</cp:revision>
  <dcterms:created xsi:type="dcterms:W3CDTF">2022-07-22T16:49:37Z</dcterms:created>
  <dcterms:modified xsi:type="dcterms:W3CDTF">2022-07-24T16:55:46Z</dcterms:modified>
</cp:coreProperties>
</file>