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9842-EA68-4B7E-8CCD-A44886B06B1D}" type="datetimeFigureOut">
              <a:rPr lang="en-US" smtClean="0"/>
              <a:pPr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B7F5-36B0-410F-96A5-BD42DC645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9842-EA68-4B7E-8CCD-A44886B06B1D}" type="datetimeFigureOut">
              <a:rPr lang="en-US" smtClean="0"/>
              <a:pPr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B7F5-36B0-410F-96A5-BD42DC645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9842-EA68-4B7E-8CCD-A44886B06B1D}" type="datetimeFigureOut">
              <a:rPr lang="en-US" smtClean="0"/>
              <a:pPr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B7F5-36B0-410F-96A5-BD42DC645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9842-EA68-4B7E-8CCD-A44886B06B1D}" type="datetimeFigureOut">
              <a:rPr lang="en-US" smtClean="0"/>
              <a:pPr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B7F5-36B0-410F-96A5-BD42DC645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9842-EA68-4B7E-8CCD-A44886B06B1D}" type="datetimeFigureOut">
              <a:rPr lang="en-US" smtClean="0"/>
              <a:pPr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B7F5-36B0-410F-96A5-BD42DC645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9842-EA68-4B7E-8CCD-A44886B06B1D}" type="datetimeFigureOut">
              <a:rPr lang="en-US" smtClean="0"/>
              <a:pPr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B7F5-36B0-410F-96A5-BD42DC645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9842-EA68-4B7E-8CCD-A44886B06B1D}" type="datetimeFigureOut">
              <a:rPr lang="en-US" smtClean="0"/>
              <a:pPr/>
              <a:t>7/28/2022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B7F5-36B0-410F-96A5-BD42DC645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9842-EA68-4B7E-8CCD-A44886B06B1D}" type="datetimeFigureOut">
              <a:rPr lang="en-US" smtClean="0"/>
              <a:pPr/>
              <a:t>7/28/2022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B7F5-36B0-410F-96A5-BD42DC645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9842-EA68-4B7E-8CCD-A44886B06B1D}" type="datetimeFigureOut">
              <a:rPr lang="en-US" smtClean="0"/>
              <a:pPr/>
              <a:t>7/28/2022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B7F5-36B0-410F-96A5-BD42DC645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9842-EA68-4B7E-8CCD-A44886B06B1D}" type="datetimeFigureOut">
              <a:rPr lang="en-US" smtClean="0"/>
              <a:pPr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B7F5-36B0-410F-96A5-BD42DC645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9842-EA68-4B7E-8CCD-A44886B06B1D}" type="datetimeFigureOut">
              <a:rPr lang="en-US" smtClean="0"/>
              <a:pPr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3B7F5-36B0-410F-96A5-BD42DC645A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9842-EA68-4B7E-8CCD-A44886B06B1D}" type="datetimeFigureOut">
              <a:rPr lang="en-US" smtClean="0"/>
              <a:pPr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3B7F5-36B0-410F-96A5-BD42DC645A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It Was The Blessing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ính Ng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0"/>
            <a:ext cx="2664296" cy="432048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Ngài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07704" y="517803"/>
            <a:ext cx="540060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 smtClean="0"/>
              <a:t>1. Xưa từng chăm ơn phước hoài, quyết nay chăm mặt Ngài; </a:t>
            </a:r>
          </a:p>
          <a:p>
            <a:r>
              <a:rPr lang="vi-VN" sz="1400" b="1" dirty="0" smtClean="0"/>
              <a:t>mài miệt bao xưa cảm tình, nay Kim Ngôn Thánh Minh.</a:t>
            </a:r>
          </a:p>
          <a:p>
            <a:r>
              <a:rPr lang="vi-VN" sz="1400" b="1" dirty="0" smtClean="0"/>
              <a:t>Xưa tôi muốn ơn trên trời, nay mong Cứu Chúa thôi. </a:t>
            </a:r>
          </a:p>
          <a:p>
            <a:r>
              <a:rPr lang="vi-VN" sz="1400" b="1" dirty="0" smtClean="0"/>
              <a:t>Bệnh </a:t>
            </a:r>
            <a:r>
              <a:rPr lang="vi-VN" sz="1400" b="1" dirty="0" smtClean="0"/>
              <a:t>tình xưa mong phép tài, nay cầu chính thân Ngài.</a:t>
            </a:r>
          </a:p>
          <a:p>
            <a:endParaRPr lang="vi-VN" sz="1400" b="1" dirty="0" smtClean="0"/>
          </a:p>
          <a:p>
            <a:endParaRPr lang="vi-VN" sz="1400" b="1" dirty="0" smtClean="0"/>
          </a:p>
          <a:p>
            <a:r>
              <a:rPr lang="vi-VN" sz="1400" b="1" dirty="0" smtClean="0">
                <a:solidFill>
                  <a:srgbClr val="FF0000"/>
                </a:solidFill>
              </a:rPr>
              <a:t>Điệp Khúc:</a:t>
            </a:r>
          </a:p>
          <a:p>
            <a:r>
              <a:rPr lang="vi-VN" sz="1400" b="1" dirty="0" smtClean="0">
                <a:solidFill>
                  <a:srgbClr val="FF0000"/>
                </a:solidFill>
              </a:rPr>
              <a:t>Luôn tụng ca Jêsus</a:t>
            </a:r>
            <a:r>
              <a:rPr lang="vi-VN" sz="1400" b="1" dirty="0" smtClean="0">
                <a:solidFill>
                  <a:srgbClr val="FF0000"/>
                </a:solidFill>
              </a:rPr>
              <a:t> </a:t>
            </a:r>
            <a:r>
              <a:rPr lang="vi-VN" sz="1400" b="1" dirty="0" smtClean="0">
                <a:solidFill>
                  <a:srgbClr val="FF0000"/>
                </a:solidFill>
              </a:rPr>
              <a:t>ta, duy Ngài ban ơn cả. </a:t>
            </a:r>
          </a:p>
          <a:p>
            <a:r>
              <a:rPr lang="vi-VN" sz="1400" b="1" dirty="0" smtClean="0">
                <a:solidFill>
                  <a:srgbClr val="FF0000"/>
                </a:solidFill>
              </a:rPr>
              <a:t>Chỉ Jêsus</a:t>
            </a:r>
            <a:r>
              <a:rPr lang="vi-VN" sz="1400" b="1" dirty="0" smtClean="0">
                <a:solidFill>
                  <a:srgbClr val="FF0000"/>
                </a:solidFill>
              </a:rPr>
              <a:t> </a:t>
            </a:r>
            <a:r>
              <a:rPr lang="vi-VN" sz="1400" b="1" dirty="0" smtClean="0">
                <a:solidFill>
                  <a:srgbClr val="FF0000"/>
                </a:solidFill>
              </a:rPr>
              <a:t>vạn hữu thôi, trong Chúa có muôn sự rồi.</a:t>
            </a:r>
          </a:p>
          <a:p>
            <a:endParaRPr lang="vi-VN" sz="1400" b="1" dirty="0" smtClean="0"/>
          </a:p>
          <a:p>
            <a:r>
              <a:rPr lang="vi-VN" sz="1400" b="1" dirty="0" smtClean="0"/>
              <a:t>2. Xưa hằng tu thân khổ nàn, quyết nay tin vẹn toàn. </a:t>
            </a:r>
          </a:p>
          <a:p>
            <a:r>
              <a:rPr lang="vi-VN" sz="1400" b="1" dirty="0" smtClean="0"/>
              <a:t>Thần huệ xưa hưởng bán phần, nay dinh sung cứu ân. </a:t>
            </a:r>
          </a:p>
          <a:p>
            <a:r>
              <a:rPr lang="vi-VN" sz="1400" b="1" dirty="0" smtClean="0"/>
              <a:t>Xưa tôi giữ tôi bao hồi, nay ơn Chúa giữ tôi.</a:t>
            </a:r>
          </a:p>
          <a:p>
            <a:r>
              <a:rPr lang="vi-VN" sz="1400" b="1" dirty="0" smtClean="0"/>
              <a:t>Dồn dập xưa bao sóng dồi, nay đã vững neo rồi.</a:t>
            </a:r>
          </a:p>
          <a:p>
            <a:endParaRPr lang="vi-VN" sz="1400" b="1" dirty="0" smtClean="0"/>
          </a:p>
          <a:p>
            <a:r>
              <a:rPr lang="vi-VN" sz="1400" b="1" dirty="0" smtClean="0"/>
              <a:t>3. Xưa ngày đêm mưu tính hoài, quyết nay kêu cầu Ngài.</a:t>
            </a:r>
          </a:p>
          <a:p>
            <a:r>
              <a:rPr lang="vi-VN" sz="1400" b="1" dirty="0" smtClean="0"/>
              <a:t>Phiền lự xưa khôn đứng ngồi, nay giao cho Chúa thôi. </a:t>
            </a:r>
          </a:p>
          <a:p>
            <a:r>
              <a:rPr lang="vi-VN" sz="1400" b="1" dirty="0" smtClean="0"/>
              <a:t>Xưa lo thiếu ơn bôn chồn, nay lo chính phán ngôn. </a:t>
            </a:r>
          </a:p>
          <a:p>
            <a:r>
              <a:rPr lang="vi-VN" sz="1400" b="1" dirty="0" smtClean="0"/>
              <a:t>Trằn trọc xưa luôn khẩn nguyền, nay tụng chúc linh quyền.</a:t>
            </a:r>
          </a:p>
          <a:p>
            <a:endParaRPr lang="vi-VN" sz="1400" b="1" dirty="0" smtClean="0"/>
          </a:p>
          <a:p>
            <a:r>
              <a:rPr lang="vi-VN" sz="1400" b="1" dirty="0" smtClean="0"/>
              <a:t>4. Xưa hằng tu nhân, thí tài, biết nay công việc Ngài. </a:t>
            </a:r>
          </a:p>
          <a:p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xưa tôi nắm Ngài, nay Jêsus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nắm tôi. </a:t>
            </a:r>
          </a:p>
          <a:p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Xưa ham phép hay thiên đình, nay </a:t>
            </a:r>
            <a:r>
              <a:rPr lang="vi-VN" sz="1400" b="1" dirty="0" smtClean="0"/>
              <a:t>duy Đấng chí linh. </a:t>
            </a:r>
          </a:p>
          <a:p>
            <a:r>
              <a:rPr lang="vi-VN" sz="1400" b="1" dirty="0" smtClean="0"/>
              <a:t>Nhằn nhọc xưa lo chính mình, nay vì Chúa trung thành.</a:t>
            </a:r>
          </a:p>
          <a:p>
            <a:endParaRPr lang="vi-VN" sz="1400" b="1" dirty="0" smtClean="0"/>
          </a:p>
          <a:p>
            <a:r>
              <a:rPr lang="vi-VN" sz="1400" b="1" dirty="0" smtClean="0"/>
              <a:t>5. Xưa hằng trông mong chí tình, biết Chúa nay thuộc mình. </a:t>
            </a:r>
          </a:p>
          <a:p>
            <a:r>
              <a:rPr lang="vi-VN" sz="1400" b="1" dirty="0" smtClean="0"/>
              <a:t>Đèn tôi xưa như sắp tàn, nay luôn luôn sáng choang. </a:t>
            </a:r>
          </a:p>
          <a:p>
            <a:r>
              <a:rPr lang="vi-VN" sz="1400" b="1" dirty="0" smtClean="0"/>
              <a:t>Xưa thần chết theo tôi hoài, nay trông Chúa tái lai. </a:t>
            </a:r>
          </a:p>
          <a:p>
            <a:r>
              <a:rPr lang="vi-VN" sz="1400" b="1" dirty="0" smtClean="0"/>
              <a:t>Hoài vọng tôi nay vững vàng, neo từ phía trong màn.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299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Chính Ngài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Chính Ngài</dc:title>
  <dc:creator>mary</dc:creator>
  <cp:lastModifiedBy>mary</cp:lastModifiedBy>
  <cp:revision>15</cp:revision>
  <dcterms:created xsi:type="dcterms:W3CDTF">2022-07-28T15:47:00Z</dcterms:created>
  <dcterms:modified xsi:type="dcterms:W3CDTF">2022-07-28T18:27:09Z</dcterms:modified>
</cp:coreProperties>
</file>