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DBD6-A1B1-4BC7-98BB-9E8D3A1A7006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2BD51-8273-4037-BB93-59FA54D4C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DBD6-A1B1-4BC7-98BB-9E8D3A1A7006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2BD51-8273-4037-BB93-59FA54D4C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DBD6-A1B1-4BC7-98BB-9E8D3A1A7006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2BD51-8273-4037-BB93-59FA54D4C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DBD6-A1B1-4BC7-98BB-9E8D3A1A7006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2BD51-8273-4037-BB93-59FA54D4C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DBD6-A1B1-4BC7-98BB-9E8D3A1A7006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2BD51-8273-4037-BB93-59FA54D4C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DBD6-A1B1-4BC7-98BB-9E8D3A1A7006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2BD51-8273-4037-BB93-59FA54D4C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DBD6-A1B1-4BC7-98BB-9E8D3A1A7006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2BD51-8273-4037-BB93-59FA54D4C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DBD6-A1B1-4BC7-98BB-9E8D3A1A7006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2BD51-8273-4037-BB93-59FA54D4C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DBD6-A1B1-4BC7-98BB-9E8D3A1A7006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2BD51-8273-4037-BB93-59FA54D4C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DBD6-A1B1-4BC7-98BB-9E8D3A1A7006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2BD51-8273-4037-BB93-59FA54D4C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DBD6-A1B1-4BC7-98BB-9E8D3A1A7006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2BD51-8273-4037-BB93-59FA54D4C0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CDBD6-A1B1-4BC7-98BB-9E8D3A1A7006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2BD51-8273-4037-BB93-59FA54D4C0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더 알기 원함은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iết Nhiều Hơn Về Jê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88632" cy="620687"/>
          </a:xfrm>
        </p:spPr>
        <p:txBody>
          <a:bodyPr>
            <a:normAutofit fontScale="90000"/>
          </a:bodyPr>
          <a:lstStyle/>
          <a:p>
            <a:r>
              <a:rPr lang="vi-VN" b="1" dirty="0">
                <a:solidFill>
                  <a:schemeClr val="bg1"/>
                </a:solidFill>
              </a:rPr>
              <a:t>Biết Nhiều Hơn Về Jêsus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4176464" cy="5616624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1. Nguyền ngày càng tường minh Jêsus thêm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Cao rao thiên ân giúp kẻ khác nếm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Muốn rõ bửu huyết cứu ta không thôi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Lòng yêu khiến Chúa chết thay vì tôi.</a:t>
            </a:r>
          </a:p>
          <a:p>
            <a:pPr algn="l"/>
            <a:endParaRPr lang="vi-VN" sz="10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Biết nhiều hơn về Jêsus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Mong sao biết rõ Jêsus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Ước thấy huyết báu Jêsus tuôn rơi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Tường minh Đấng đã chết thay vì tôi.</a:t>
            </a:r>
          </a:p>
          <a:p>
            <a:pPr algn="l"/>
            <a:endParaRPr lang="vi-VN" sz="10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2. Ngày ngày học nhiều về Jêsus thôi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Tôi mong am tri thánh ý giáo hối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Sở dĩ thấu đáo tích hay ai ôi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Là do Giáo sư Thánh Linh dạy tôi.</a:t>
            </a:r>
          </a:p>
          <a:p>
            <a:pPr algn="l"/>
            <a:endParaRPr lang="vi-VN" sz="10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3. Càng thuộc nhiều lời Jêsus ban trao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Luôn luôn thâm giao với Vua trên cao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Tai nghe Jêsus khuyên dạy ngọt ngào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Thuộc tôi mấy câu Thánh ngôn diệu sao.</a:t>
            </a:r>
          </a:p>
          <a:p>
            <a:pPr algn="l"/>
            <a:endParaRPr lang="vi-VN" sz="10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4. Càng tường Jêsus trên ngôi cao sang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Vinh quang trên thiên quốc chiếu sáng láng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Biết chắc nước Chúa lớn trong nhân gian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Jêsus đến đem kỷ nguyên bình an.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168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Biết Nhiều Hơn Về Jêsus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Biết Nhiều Hơn Về Giêxu</dc:title>
  <dc:creator>mary</dc:creator>
  <cp:lastModifiedBy>mary</cp:lastModifiedBy>
  <cp:revision>8</cp:revision>
  <dcterms:created xsi:type="dcterms:W3CDTF">2022-02-16T22:51:34Z</dcterms:created>
  <dcterms:modified xsi:type="dcterms:W3CDTF">2022-07-08T19:35:37Z</dcterms:modified>
</cp:coreProperties>
</file>