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FE8D-EC54-4613-A3DE-C83E96122123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FC42F-F2ED-4CF4-8ED9-4FB6A0F7E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FE8D-EC54-4613-A3DE-C83E96122123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FC42F-F2ED-4CF4-8ED9-4FB6A0F7E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FE8D-EC54-4613-A3DE-C83E96122123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FC42F-F2ED-4CF4-8ED9-4FB6A0F7E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FE8D-EC54-4613-A3DE-C83E96122123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FC42F-F2ED-4CF4-8ED9-4FB6A0F7E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FE8D-EC54-4613-A3DE-C83E96122123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FC42F-F2ED-4CF4-8ED9-4FB6A0F7E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FE8D-EC54-4613-A3DE-C83E96122123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FC42F-F2ED-4CF4-8ED9-4FB6A0F7E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FE8D-EC54-4613-A3DE-C83E96122123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FC42F-F2ED-4CF4-8ED9-4FB6A0F7E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FE8D-EC54-4613-A3DE-C83E96122123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FC42F-F2ED-4CF4-8ED9-4FB6A0F7E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FE8D-EC54-4613-A3DE-C83E96122123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FC42F-F2ED-4CF4-8ED9-4FB6A0F7E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FE8D-EC54-4613-A3DE-C83E96122123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FC42F-F2ED-4CF4-8ED9-4FB6A0F7E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FE8D-EC54-4613-A3DE-C83E96122123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FC42F-F2ED-4CF4-8ED9-4FB6A0F7E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1FE8D-EC54-4613-A3DE-C83E96122123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FC42F-F2ED-4CF4-8ED9-4FB6A0F7E2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re About Jesus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112568" cy="476673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en-US" b="1" dirty="0"/>
              <a:t> </a:t>
            </a:r>
            <a:r>
              <a:rPr lang="en-US" b="1" dirty="0" err="1"/>
              <a:t>Ascultaţi</a:t>
            </a:r>
            <a:r>
              <a:rPr lang="en-US" b="1" dirty="0"/>
              <a:t> </a:t>
            </a:r>
            <a:r>
              <a:rPr lang="en-US" b="1" dirty="0" err="1"/>
              <a:t>acest</a:t>
            </a:r>
            <a:r>
              <a:rPr lang="en-US" b="1" dirty="0"/>
              <a:t> </a:t>
            </a:r>
            <a:r>
              <a:rPr lang="en-US" b="1" dirty="0" err="1"/>
              <a:t>cuvânt</a:t>
            </a:r>
            <a:r>
              <a:rPr lang="en-US" b="1" dirty="0"/>
              <a:t> </a:t>
            </a:r>
            <a:r>
              <a:rPr lang="en-US" b="1" cap="small" dirty="0"/>
              <a:t/>
            </a:r>
            <a:br>
              <a:rPr lang="en-US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7200800" cy="540060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Ascultaţi acest cuvânt: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dă ajutor!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şi tare răsunând,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dă ajutor!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dar toţi răscumpăraţi,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Raza sfântă revărsaţi,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munţi, prin văi să strigaţi: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dă ajutor!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Răspâdiţi acest cuvânt: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dă ajutor!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iuţeală ca un vânt,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dă ajutor!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mulţime de popor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Vine s’asculte cu dor!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Domnului daţii onor,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dă ajutor!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câtăm domol şi lin: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dă ajutor!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Inimei pline de chin,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dă ajutor!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Sufletul dei incărcat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păcate îmbuibat,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Numai Isus va scăpà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dă ajutor!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107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Ascultaţi acest cuvânt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Ascultaţi acest cuvânt</dc:title>
  <dc:creator>mary</dc:creator>
  <cp:lastModifiedBy>mary</cp:lastModifiedBy>
  <cp:revision>6</cp:revision>
  <dcterms:created xsi:type="dcterms:W3CDTF">2021-10-16T23:24:58Z</dcterms:created>
  <dcterms:modified xsi:type="dcterms:W3CDTF">2022-07-09T16:34:41Z</dcterms:modified>
</cp:coreProperties>
</file>