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764A1-8F4A-43FE-B498-FB4166DC83AC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12D8F-2F37-4952-8E4A-F1D41CDB3D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260648"/>
            <a:ext cx="4752528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/>
              <a:t>Salita</a:t>
            </a:r>
            <a:r>
              <a:rPr lang="en-US" b="1" dirty="0"/>
              <a:t> Ng </a:t>
            </a:r>
            <a:r>
              <a:rPr lang="en-US" b="1" dirty="0" err="1"/>
              <a:t>Buhay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268760"/>
            <a:ext cx="5544616" cy="465807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marinig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makaniig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natutuhan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O </a:t>
            </a:r>
            <a:r>
              <a:rPr lang="en-US" b="1" dirty="0" err="1" smtClean="0">
                <a:solidFill>
                  <a:srgbClr val="FF0000"/>
                </a:solidFill>
              </a:rPr>
              <a:t>kay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ganda</a:t>
            </a:r>
            <a:r>
              <a:rPr lang="en-US" b="1" dirty="0" smtClean="0">
                <a:solidFill>
                  <a:srgbClr val="FF0000"/>
                </a:solidFill>
              </a:rPr>
              <a:t>, O </a:t>
            </a:r>
            <a:r>
              <a:rPr lang="en-US" b="1" dirty="0" err="1" smtClean="0">
                <a:solidFill>
                  <a:srgbClr val="FF0000"/>
                </a:solidFill>
              </a:rPr>
              <a:t>kay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inam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Salitang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mula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</a:t>
            </a:r>
            <a:r>
              <a:rPr lang="en-US" b="1" dirty="0" smtClean="0">
                <a:solidFill>
                  <a:srgbClr val="FF0000"/>
                </a:solidFill>
              </a:rPr>
              <a:t> Dios! 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O </a:t>
            </a:r>
            <a:r>
              <a:rPr lang="en-US" b="1" dirty="0" err="1" smtClean="0">
                <a:solidFill>
                  <a:srgbClr val="FF0000"/>
                </a:solidFill>
              </a:rPr>
              <a:t>kay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ganda</a:t>
            </a:r>
            <a:r>
              <a:rPr lang="en-US" b="1" dirty="0" smtClean="0">
                <a:solidFill>
                  <a:srgbClr val="FF0000"/>
                </a:solidFill>
              </a:rPr>
              <a:t>, O </a:t>
            </a:r>
            <a:r>
              <a:rPr lang="en-US" b="1" dirty="0" err="1" smtClean="0">
                <a:solidFill>
                  <a:srgbClr val="FF0000"/>
                </a:solidFill>
              </a:rPr>
              <a:t>kay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inam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Salita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</a:t>
            </a:r>
            <a:r>
              <a:rPr lang="en-US" b="1" dirty="0" smtClean="0">
                <a:solidFill>
                  <a:srgbClr val="FF0000"/>
                </a:solidFill>
              </a:rPr>
              <a:t> Dios!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Si Jesus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nagbibigay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sasapit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Ebanghelyo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patawad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kakamtin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sasaiyong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ikaw'y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magpasakop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Ang Salita Ng Buhay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Ang Salita Ng Buhay </dc:title>
  <dc:creator>mary</dc:creator>
  <cp:lastModifiedBy>mary</cp:lastModifiedBy>
  <cp:revision>2</cp:revision>
  <dcterms:created xsi:type="dcterms:W3CDTF">2022-07-05T16:46:10Z</dcterms:created>
  <dcterms:modified xsi:type="dcterms:W3CDTF">2022-07-05T17:22:15Z</dcterms:modified>
</cp:coreProperties>
</file>