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C4217-8C9B-49ED-A106-C391A2F2B1D9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FB586-7EDE-4549-94B2-E8E6EDB7BD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all We Gather at the Rive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256584" cy="4344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Akan</a:t>
            </a:r>
            <a:r>
              <a:rPr lang="en-US" b="1" dirty="0"/>
              <a:t> </a:t>
            </a:r>
            <a:r>
              <a:rPr lang="en-US" b="1" dirty="0" err="1"/>
              <a:t>Berhimpun</a:t>
            </a:r>
            <a:r>
              <a:rPr lang="en-US" b="1" dirty="0"/>
              <a:t> Kita?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8244408" cy="501811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1.Akan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berhimpunkah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pinggir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jernih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mengalir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Tentu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kita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err="1" smtClean="0">
                <a:solidFill>
                  <a:srgbClr val="FF0000"/>
                </a:solidFill>
              </a:rPr>
              <a:t>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berhimpun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 </a:t>
            </a:r>
            <a:r>
              <a:rPr lang="en-US" sz="1800" b="1" dirty="0" err="1" smtClean="0">
                <a:solidFill>
                  <a:srgbClr val="FF0000"/>
                </a:solidFill>
              </a:rPr>
              <a:t>pinggir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sungai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kekal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berhimpun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Serta </a:t>
            </a:r>
            <a:r>
              <a:rPr lang="en-US" sz="1800" b="1" dirty="0" err="1" smtClean="0">
                <a:solidFill>
                  <a:srgbClr val="FF0000"/>
                </a:solidFill>
              </a:rPr>
              <a:t>para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suci</a:t>
            </a:r>
            <a:r>
              <a:rPr lang="en-US" sz="1800" b="1" dirty="0" smtClean="0">
                <a:solidFill>
                  <a:srgbClr val="FF0000"/>
                </a:solidFill>
              </a:rPr>
              <a:t> pun </a:t>
            </a:r>
            <a:r>
              <a:rPr lang="en-US" sz="1800" b="1" dirty="0" err="1" smtClean="0">
                <a:solidFill>
                  <a:srgbClr val="FF0000"/>
                </a:solidFill>
              </a:rPr>
              <a:t>berhimpun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 </a:t>
            </a:r>
            <a:r>
              <a:rPr lang="en-US" sz="1800" b="1" dirty="0" err="1" smtClean="0">
                <a:solidFill>
                  <a:srgbClr val="FF0000"/>
                </a:solidFill>
              </a:rPr>
              <a:t>hadapan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takhtaNya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2.Kita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pinggir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3.Hilanglah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4.Tidak lama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pinggir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101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Akan Berhimpun Kita?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Akan Berhimpun Kita?</dc:title>
  <dc:creator>mary</dc:creator>
  <cp:lastModifiedBy>mary</cp:lastModifiedBy>
  <cp:revision>5</cp:revision>
  <dcterms:created xsi:type="dcterms:W3CDTF">2022-07-04T19:59:02Z</dcterms:created>
  <dcterms:modified xsi:type="dcterms:W3CDTF">2022-07-07T16:22:39Z</dcterms:modified>
</cp:coreProperties>
</file>