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AE32-4A75-443A-9C41-D88007475B86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44B4-3317-4EAB-9ACB-E323C04E71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AE32-4A75-443A-9C41-D88007475B86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44B4-3317-4EAB-9ACB-E323C04E71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AE32-4A75-443A-9C41-D88007475B86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44B4-3317-4EAB-9ACB-E323C04E71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AE32-4A75-443A-9C41-D88007475B86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44B4-3317-4EAB-9ACB-E323C04E71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AE32-4A75-443A-9C41-D88007475B86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44B4-3317-4EAB-9ACB-E323C04E71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AE32-4A75-443A-9C41-D88007475B86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44B4-3317-4EAB-9ACB-E323C04E71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AE32-4A75-443A-9C41-D88007475B86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44B4-3317-4EAB-9ACB-E323C04E71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AE32-4A75-443A-9C41-D88007475B86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44B4-3317-4EAB-9ACB-E323C04E71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AE32-4A75-443A-9C41-D88007475B86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44B4-3317-4EAB-9ACB-E323C04E71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AE32-4A75-443A-9C41-D88007475B86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44B4-3317-4EAB-9ACB-E323C04E71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AE32-4A75-443A-9C41-D88007475B86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44B4-3317-4EAB-9ACB-E323C04E71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8AE32-4A75-443A-9C41-D88007475B86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B44B4-3317-4EAB-9ACB-E323C04E71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host, with Light Divi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聖靈光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0"/>
            <a:ext cx="2304256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聖靈光芒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5184576" cy="5616624"/>
          </a:xfrm>
        </p:spPr>
        <p:txBody>
          <a:bodyPr>
            <a:normAutofit/>
          </a:bodyPr>
          <a:lstStyle/>
          <a:p>
            <a:pPr algn="l"/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求聖靈發出光芒，照我心完全明亮；</a:t>
            </a:r>
            <a:b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使黑暗陰影驅走，化黑夜變為白晝。</a:t>
            </a:r>
            <a:b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求聖靈彰顯大能，將我心完全洗淨；</a:t>
            </a:r>
            <a:b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願我罪惡被盡除，我靈魂歸你管束。</a:t>
            </a:r>
            <a:b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求聖靈賜我喜樂，使我憂傷變快樂；</a:t>
            </a:r>
            <a:b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不使愁苦臨近我，醫我創痛使我活。</a:t>
            </a:r>
            <a:endParaRPr lang="en-US" altLang="zh-TW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懇求聖靈今降臨，永遠安居在我心；</a:t>
            </a:r>
            <a:b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使我將偶像除盡， 惟獨袮是至尊君。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12160" y="12687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聖靈光芒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圣灵恩光</dc:title>
  <dc:creator>mary</dc:creator>
  <cp:lastModifiedBy>mary</cp:lastModifiedBy>
  <cp:revision>6</cp:revision>
  <dcterms:created xsi:type="dcterms:W3CDTF">2019-08-19T21:58:55Z</dcterms:created>
  <dcterms:modified xsi:type="dcterms:W3CDTF">2022-06-13T16:59:53Z</dcterms:modified>
</cp:coreProperties>
</file>