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5850D-7C88-49FB-90A9-62F8754C82DD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3D107-8E4A-46DB-86C0-38217A2597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Fountain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632848" cy="548680"/>
          </a:xfrm>
        </p:spPr>
        <p:txBody>
          <a:bodyPr>
            <a:normAutofit fontScale="90000"/>
          </a:bodyPr>
          <a:lstStyle/>
          <a:p>
            <a:r>
              <a:rPr lang="ml-IN" b="1" dirty="0" smtClean="0"/>
              <a:t>രക്തം നിറഞ്ഞൊരുറവ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280920" cy="4802088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രക്തം നിറഞ്ഞോരുറവ ഉണ്ടല്ലോ പാപിക്കായ്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വിശ്വാസത്തോടു മുങ്ങുക എന്നാൽ നീ ശുദ്ധനായ്‌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വിശ്വാസത്താൽ ഞാൻ നോക്കുന്നു യേശുവിൻ ക്രൂശിന്മേൽ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എൻ പാപമെല്ലാം ചുമന്നു ഈ എൻ ഇമ്മാനുവേൽ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കള്ളനു സന്തോഷമായ്-യേശുവിൻ രക്തത്താൽ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എനിക്കും അനുഭവമായ്-ദൈവത്തിൻ കൃപയാൽ-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യേശുവിൻ മുറിവുകളെ-കണ്ടന്നുമുതൽ ഞാൻ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വീണ്ടെടുക്കും തൻ സ്നേഹത്തെ-തുടങ്ങി സ്തുതിപ്പാൻ-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ജീവിക്കും നാളൊക്കെയും- നിൻ ക്രൂശിൻ മഹത്വം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ആകും എൻ പാട്ടും ധ്യാനവും -ആകും എൻ പ്രസംഗം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രക്തത്തിന്റെ ഫലമായ് ഞാൻ വാഴും സ്വർഗ്ഗത്തിൽ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അവിടെയും നിൻ സ്തുതിക്കായ് ഞാൻ പാടും ഭക്തിയിൽ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രക്തം നിറഞ്ഞൊരുറവ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രക്തം നിറഞ്ഞൊരുറവ</dc:title>
  <dc:creator>mary</dc:creator>
  <cp:lastModifiedBy>mary</cp:lastModifiedBy>
  <cp:revision>4</cp:revision>
  <dcterms:created xsi:type="dcterms:W3CDTF">2022-06-16T17:09:51Z</dcterms:created>
  <dcterms:modified xsi:type="dcterms:W3CDTF">2022-06-19T20:10:22Z</dcterms:modified>
</cp:coreProperties>
</file>