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9A8E4-9CD0-4313-A7F9-7E096E5DC822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BCE15-C004-4E83-B3E2-3605F679FD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പോകല്ലേ കടന്നെന്നെ ന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916416" cy="620688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പോകല്ലേ </a:t>
            </a:r>
            <a:r>
              <a:rPr lang="ml-IN" b="1" cap="small" dirty="0"/>
              <a:t>കടന്നെന്നെ നീ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10332640" cy="4608512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പോ-കല്ലേ കടന്നെന്നെ- നീ- പ്രി-യ യേ-ശു-വെ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മ-റ്റുള്ളോരെ ദര്‍ശിക്കു-മ്പോള്‍ നോ-ക്കു-കെ-ന്നെ-യും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യേ-ശു നാ-ഥാ എ-ന്നപേക്ഷ കേള്‍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മ-റ്റുള്ളോരെ ദര്‍ശിക്കു-മ്പോള്‍ നോ-ക്കുകെ-ന്നെ-യും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നിന്‍ കൃപാസനത്തിന്‍ മു-ന്‍പില്‍ വീണു കെ-ഞ്ചു-ന്നേ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എ-ന്‍ വിശ്വാസം ക്ഷീണിക്കു-മ്പോള്‍ നീ-സഹാ-യിക്ക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നി-ന്റെ രക്ഷ മാത്രം എ-ന്റെ നിത്യ ശ-ര-ണം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നി-ന്റെ കൃപയാലെ മാ-ത്രം എ-ന്നുദ്ധാരണം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ജീ-വനേക്കാള്‍ ഏറെ ന-ന്നു നീയെന്‍ കര്‍-ത്താ-വേ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ഭൂ-മി സ്വര്‍ഗ്ഗം തന്നിലും നീ- മാ-ത്രം 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ആ-ശ്ര-യം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Pokallae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kadannennae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priya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Mattullorae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dharshikkumbol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nokkukennayum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Yesu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naadhaa</a:t>
            </a:r>
            <a:r>
              <a:rPr lang="en-US" sz="1200" b="1" dirty="0" smtClean="0">
                <a:solidFill>
                  <a:srgbClr val="FF0000"/>
                </a:solidFill>
              </a:rPr>
              <a:t> en </a:t>
            </a:r>
            <a:r>
              <a:rPr lang="en-US" sz="1200" b="1" dirty="0" err="1" smtClean="0">
                <a:solidFill>
                  <a:srgbClr val="FF0000"/>
                </a:solidFill>
              </a:rPr>
              <a:t>apeksha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kel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Mattullorae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dharshikkumbol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nokkukennayum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krupaasanathin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munpil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kenjunnae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vishvasam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ksheenikkumbol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sahayikka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Ninte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raktham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mathram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nithyasharanam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Ninte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krupayalae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mathram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udharanam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Jeevanaekkal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ere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neyen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karthave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Bhumi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thannilum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mathram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aasrayam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102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പോകല്ലേ കടന്നെന്നെ നീ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പോകല്ലേ കടന്നെന്നെ നീ </dc:title>
  <dc:creator>mary</dc:creator>
  <cp:lastModifiedBy>mary</cp:lastModifiedBy>
  <cp:revision>5</cp:revision>
  <dcterms:created xsi:type="dcterms:W3CDTF">2022-06-27T00:23:02Z</dcterms:created>
  <dcterms:modified xsi:type="dcterms:W3CDTF">2022-06-27T19:07:07Z</dcterms:modified>
</cp:coreProperties>
</file>