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E4F46-093C-4086-B11B-99CB159B0C85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AF07-8D0B-4CC2-B481-2D04B2A49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E4F46-093C-4086-B11B-99CB159B0C85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AF07-8D0B-4CC2-B481-2D04B2A49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E4F46-093C-4086-B11B-99CB159B0C85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AF07-8D0B-4CC2-B481-2D04B2A49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E4F46-093C-4086-B11B-99CB159B0C85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AF07-8D0B-4CC2-B481-2D04B2A49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E4F46-093C-4086-B11B-99CB159B0C85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AF07-8D0B-4CC2-B481-2D04B2A49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E4F46-093C-4086-B11B-99CB159B0C85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AF07-8D0B-4CC2-B481-2D04B2A49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E4F46-093C-4086-B11B-99CB159B0C85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AF07-8D0B-4CC2-B481-2D04B2A49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E4F46-093C-4086-B11B-99CB159B0C85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AF07-8D0B-4CC2-B481-2D04B2A49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E4F46-093C-4086-B11B-99CB159B0C85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AF07-8D0B-4CC2-B481-2D04B2A49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E4F46-093C-4086-B11B-99CB159B0C85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AF07-8D0B-4CC2-B481-2D04B2A49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E4F46-093C-4086-B11B-99CB159B0C85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3AF07-8D0B-4CC2-B481-2D04B2A49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E4F46-093C-4086-B11B-99CB159B0C85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3AF07-8D0B-4CC2-B481-2D04B2A499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pen My Eyes That I May See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pen My Eyes That I May Se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"/>
            <a:ext cx="8352928" cy="692696"/>
          </a:xfrm>
        </p:spPr>
        <p:txBody>
          <a:bodyPr>
            <a:noAutofit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sz="3600" b="1" cap="small" dirty="0" smtClean="0"/>
              <a:t>കണ്‍കള്‍ </a:t>
            </a:r>
            <a:r>
              <a:rPr lang="ml-IN" sz="3600" b="1" cap="small" dirty="0"/>
              <a:t>തുറക്ക കാണുവാന്‍</a:t>
            </a:r>
            <a:r>
              <a:rPr lang="ml-IN" b="1" cap="small" dirty="0"/>
              <a:t/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4968552" cy="5544616"/>
          </a:xfrm>
        </p:spPr>
        <p:txBody>
          <a:bodyPr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കണ്‍കള്‍ തുറക്ക കാണുവാന്‍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കാണും പോല്‍ ഞാന്‍ സത്യത്തെ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അത്ഭുത താക്കോല്‍ തന്നീടെണേ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സ്വാതന്ത്ര്യം ഓതാന്‍ ശക്തി താ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നിന്‍ പ്രവര്‍ത്തിക്കായ് കാക്കുന്നു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ദൈവ ഇഷ്ടം നിവര്‍ത്തിപ്പാന്‍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പ്രകാശിപ്പിക്കെന്‍ കണ്‍കളെ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ശു-ദ്ധാത്മാവേ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കാതു തുറക്ക കേള്‍ക്കുവാന്‍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നല്‍കും സത്യം വ്യക്തമായ്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നിന്‍ ശബ്ദത്തെ ഞാന്‍ കേട്ടീടുമ്പോള്‍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അസ്സത്യമെല്ലാം മാറിപ്പോം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വായ്‌ തുറക്ക ഞാന്‍ സാക്ഷിപ്പാന്‍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ഊഷ്മള സത്യം ഘോഷിപ്പാന്‍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സ്നേഹമെന്‍ ഹൃത്തില്‍ പകരുക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നിന്‍ മക്കളായ് ഞാന്‍ പങ്കിടാന്‍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കണ്‍കള്‍ തുറക്ക കാണുവാന്‍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കണ്‍കള്‍ തുറക്ക കാണുവാന്‍ </dc:title>
  <dc:creator>mary</dc:creator>
  <cp:lastModifiedBy>mary</cp:lastModifiedBy>
  <cp:revision>6</cp:revision>
  <dcterms:created xsi:type="dcterms:W3CDTF">2022-05-31T22:38:50Z</dcterms:created>
  <dcterms:modified xsi:type="dcterms:W3CDTF">2022-06-02T17:11:40Z</dcterms:modified>
</cp:coreProperties>
</file>