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A82-B038-4FFA-9491-13573348FAB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976D-9A49-4ECE-A427-742184DA1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A82-B038-4FFA-9491-13573348FAB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976D-9A49-4ECE-A427-742184DA1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A82-B038-4FFA-9491-13573348FAB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976D-9A49-4ECE-A427-742184DA1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A82-B038-4FFA-9491-13573348FAB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976D-9A49-4ECE-A427-742184DA1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A82-B038-4FFA-9491-13573348FAB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976D-9A49-4ECE-A427-742184DA1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A82-B038-4FFA-9491-13573348FAB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976D-9A49-4ECE-A427-742184DA1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A82-B038-4FFA-9491-13573348FAB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976D-9A49-4ECE-A427-742184DA1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A82-B038-4FFA-9491-13573348FAB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976D-9A49-4ECE-A427-742184DA1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A82-B038-4FFA-9491-13573348FAB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976D-9A49-4ECE-A427-742184DA1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A82-B038-4FFA-9491-13573348FAB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976D-9A49-4ECE-A427-742184DA1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A82-B038-4FFA-9491-13573348FAB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976D-9A49-4ECE-A427-742184DA16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41A82-B038-4FFA-9491-13573348FABE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5976D-9A49-4ECE-A427-742184DA16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nding on the Promises(5)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08912" cy="404664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sz="3600" b="1" cap="small" dirty="0" smtClean="0"/>
              <a:t>வாக்குத்தத்தம் </a:t>
            </a:r>
            <a:r>
              <a:rPr lang="ta-IN" sz="3600" b="1" cap="small" dirty="0"/>
              <a:t>நம்பி நிற்கிறேன்</a:t>
            </a:r>
            <a:r>
              <a:rPr lang="ta-IN" b="1" cap="small" dirty="0"/>
              <a:t/>
            </a:r>
            <a:br>
              <a:rPr lang="ta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7992888" cy="5760640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கிறிஸ்து ராஜன் வாக்குத்தத்தம்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நம்பி நிற்கிறேன்,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சதா காலம் அவர் புகழ்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எங்கும் ஒலிக்க,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உன்னதத்தில் மகிமை நான்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உயர்த்தி பாடுவேன்,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வாக்குத்தத்தம் நம்பி நிற்கிறேன்.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நம்பி நின்றேன்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மீட்பர் இயேசு வாக்குத்தத்தம்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என்றும் உண்மை,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நம்பி நிற்பேன், என்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மீட்பர் இயேசு வாக்குத்தத்தமே.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வாக்கு மாறாதந்த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வாக்குதத்தமே,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அவிஸ்வாசம் சந்தேகமும்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வந்து சூழ்ந்தாலும்,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உண்மை வார்த்தை ஒன்றும்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மாறாதே,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வாக்குத்தத்தம் நம்பி நிற்கிறேன்.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நம்பி நின்ற வாக்குத்தத்தம்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நன்று காண்கிறேன்,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என்னையவர் கழுவி சுத்திகரித்தாரே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கட்டவிழ்த்து விடுவித்த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கிறிஸ்து அவரே,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வாக்குத்தத்தம் நம்பி நிற்கிறேன்.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கிறிஸ்து எந்தன் ஆண்டவரே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தந்த வார்த்தையே,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அன்பாய் என்னை கட்டி சேர்த்து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நித்ய வாழ்வுக்காய்,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நித்தம் அவர் தூய ஆவி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சக்தி கொண்டு நான்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வாக்குத்தத்தம் நம்பி நிற்கிறேன்.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நான் விழாமல் காக்கும்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வாக்குதத்தமே,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சொல்லும் பரிசுத்தாவி நான்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கேட்டு நிற்கிறேன்.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மீட்பர் மீது நம்பி சார்ந்தேன்,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எல்லாம் அவரே,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வாக்குத்தத்தம் நம்பி நிற்கிறேன்.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127</Words>
  <Application>Microsoft Office PowerPoint</Application>
  <PresentationFormat>On-screen Show (4:3)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வாக்குத்தத்தம் நம்பி நிற்கிறேன்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வாக்குத்தத்தம் நம்பி நிற்கிறேன் </dc:title>
  <dc:creator>mary</dc:creator>
  <cp:lastModifiedBy>mary</cp:lastModifiedBy>
  <cp:revision>4</cp:revision>
  <dcterms:created xsi:type="dcterms:W3CDTF">2022-06-20T16:07:49Z</dcterms:created>
  <dcterms:modified xsi:type="dcterms:W3CDTF">2022-06-23T15:52:08Z</dcterms:modified>
</cp:coreProperties>
</file>