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3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CBA4-EAA6-4805-BD46-8F579C1B77CE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0F62-1190-48C3-995F-926F6CCA9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CBA4-EAA6-4805-BD46-8F579C1B77CE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0F62-1190-48C3-995F-926F6CCA9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CBA4-EAA6-4805-BD46-8F579C1B77CE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0F62-1190-48C3-995F-926F6CCA9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CBA4-EAA6-4805-BD46-8F579C1B77CE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0F62-1190-48C3-995F-926F6CCA9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CBA4-EAA6-4805-BD46-8F579C1B77CE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0F62-1190-48C3-995F-926F6CCA9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CBA4-EAA6-4805-BD46-8F579C1B77CE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0F62-1190-48C3-995F-926F6CCA9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CBA4-EAA6-4805-BD46-8F579C1B77CE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0F62-1190-48C3-995F-926F6CCA9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CBA4-EAA6-4805-BD46-8F579C1B77CE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0F62-1190-48C3-995F-926F6CCA9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CBA4-EAA6-4805-BD46-8F579C1B77CE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0F62-1190-48C3-995F-926F6CCA9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CBA4-EAA6-4805-BD46-8F579C1B77CE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0F62-1190-48C3-995F-926F6CCA9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CCBA4-EAA6-4805-BD46-8F579C1B77CE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40F62-1190-48C3-995F-926F6CCA95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CCBA4-EAA6-4805-BD46-8F579C1B77CE}" type="datetimeFigureOut">
              <a:rPr lang="en-US" smtClean="0"/>
              <a:pPr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40F62-1190-48C3-995F-926F6CCA95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re is a Fountai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117616" y="1340768"/>
            <a:ext cx="6026384" cy="46604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is a Fountain 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476672"/>
            <a:ext cx="7416824" cy="548679"/>
          </a:xfrm>
        </p:spPr>
        <p:txBody>
          <a:bodyPr>
            <a:noAutofit/>
          </a:bodyPr>
          <a:lstStyle/>
          <a:p>
            <a:r>
              <a:rPr lang="en-US" sz="3200" b="1" cap="small" dirty="0" smtClean="0"/>
              <a:t/>
            </a:r>
            <a:br>
              <a:rPr lang="en-US" sz="3200" b="1" cap="small" dirty="0" smtClean="0"/>
            </a:br>
            <a:r>
              <a:rPr lang="ta-IN" sz="3200" b="1" cap="small" dirty="0" smtClean="0"/>
              <a:t>பொங்கிடும் </a:t>
            </a:r>
            <a:r>
              <a:rPr lang="ta-IN" sz="3200" b="1" cap="small" dirty="0"/>
              <a:t>உதிர ஊற்றுண்டு</a:t>
            </a:r>
            <a:br>
              <a:rPr lang="ta-IN" sz="3200" b="1" cap="small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9396536" cy="4392488"/>
          </a:xfrm>
        </p:spPr>
        <p:txBody>
          <a:bodyPr numCol="2">
            <a:noAutofit/>
          </a:bodyPr>
          <a:lstStyle/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பொங்கிடும் உதிர ஊற்றுண்டு இம்மானுவேலினதே,</a:t>
            </a: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அவ்வூற்றில் மூழ்கும் பாவிகள் முற்றும் தூயோராவாரே,</a:t>
            </a: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முற்றும் தூயோராவாரே, தூயோராய் ஆவாரே,</a:t>
            </a: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அவ்வூற்றில் மூழ்கும் பாவிகள் முற்றும் தூயோராவாரே.</a:t>
            </a:r>
          </a:p>
          <a:p>
            <a:pPr algn="l"/>
            <a:endParaRPr lang="en-US" sz="105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05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சாகும் அக்கள்வன் குரூசினில் கண்டான் மகிழந்ததை,</a:t>
            </a: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நாமும் அப்பாக்யம் காண்போமே நம் பாவம் நீங்கவே,</a:t>
            </a: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நம் பாவம் நீங்கவே, நம் பாவம் நீங்கவே,</a:t>
            </a: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நாமும் அப்பாக்யம் காண்போமே நம் பாவம் நீங்கவே.</a:t>
            </a:r>
          </a:p>
          <a:p>
            <a:pPr algn="l"/>
            <a:endParaRPr lang="en-US" sz="105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05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ஆம் தேவ ஆட்டின் இரத்தமே என்றும் தீரா ஜீவனே,</a:t>
            </a: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சபையோரெல்லோரும் மீண்டிட்டே இனி பாவம் செய்யாமல்,</a:t>
            </a: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இனி பாவம் செய்யாமல், ஆம் பாவம் செய்யாமல்,</a:t>
            </a: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சபையோரெல்லோரும் மீண்டிட்டே இனி பாவம் செய்யாமல்.</a:t>
            </a:r>
          </a:p>
          <a:p>
            <a:pPr algn="l"/>
            <a:endParaRPr lang="en-US" sz="105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05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நானும் கண்டேன் விஸ்வாசத்தால் உம் காயம் செய்யும் மாயம்,</a:t>
            </a: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நல் மீட்பை தந்தே காத்திடும் நான் சாகுமட்டுமே,</a:t>
            </a: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நான் சாகுமட்டுமே, நான் சாகுமட்டுமே,</a:t>
            </a: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நல் மீட்பை தந்தே காத்திடும் நான் சாகுமட்டுமே.</a:t>
            </a: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மற்றோர் </a:t>
            </a:r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இன் பாடல் பாடுவேன் உம் மீட்பின் வல்லமை,</a:t>
            </a: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திக்கிடும் என் நாவும் பாடுமே மரித்தே கிடக்கையில்,</a:t>
            </a: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மரித்தே கிடக்கையில், நான் மாண்டென் குழியில்,</a:t>
            </a: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மற்றோர் இன் பாடல் பாடுவேன், மரித்தே கிடக்கையில்.</a:t>
            </a:r>
          </a:p>
          <a:p>
            <a:pPr algn="l"/>
            <a:endParaRPr lang="en-US" sz="105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5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5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5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5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5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5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05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ஆண்டவா நீர் எனக்காயத்தம் செய்தீர்ரென்றறிவேன்,</a:t>
            </a: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பாத்ரமில்லா எனக்காகவே தங்க சுரமண்டலம்,</a:t>
            </a: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தங்க சுரமண்டலம், தங்க சுரமண்டலம்,</a:t>
            </a: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பாத்ரமில்லா எனக்காகவே தங்க சுரமண்டலம்.</a:t>
            </a:r>
          </a:p>
          <a:p>
            <a:pPr algn="l"/>
            <a:endParaRPr lang="en-US" sz="105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05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காலா காலமாய் மீட்டியே தேவ வல்லமையினால்,</a:t>
            </a: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கலையா ஸ்ருதியுடன் மீட்டியே உம் நாமம் போற்றிடவே,</a:t>
            </a: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நாமம் போற்றிடவே, உம் நாமம் போற்றிடவே,</a:t>
            </a:r>
          </a:p>
          <a:p>
            <a:pPr algn="l"/>
            <a:r>
              <a:rPr lang="ta-IN" sz="105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கலையா ஸ்ருதியுடன் பாடியே உம்மை மாத்ரம் போற்றிடவே.</a:t>
            </a:r>
            <a:endParaRPr lang="en-US" sz="105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186</Words>
  <Application>Microsoft Office PowerPoint</Application>
  <PresentationFormat>On-screen Show (4:3)</PresentationFormat>
  <Paragraphs>45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பொங்கிடும் உதிர ஊற்றுண்டு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பொங்கிடும் உதிர ஊற்றுண்டு </dc:title>
  <dc:creator>mary</dc:creator>
  <cp:lastModifiedBy>mary</cp:lastModifiedBy>
  <cp:revision>5</cp:revision>
  <dcterms:created xsi:type="dcterms:W3CDTF">2022-06-16T17:11:59Z</dcterms:created>
  <dcterms:modified xsi:type="dcterms:W3CDTF">2022-06-19T20:43:09Z</dcterms:modified>
</cp:coreProperties>
</file>