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7472D-5C55-40AF-A477-60701638EC65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774EC-8B0C-4867-9360-F2C9E37D1A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Paid It All Piano1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i-IN" b="1" dirty="0" smtClean="0"/>
              <a:t>यीशु ने सब अदा किया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496944" cy="4586064"/>
          </a:xfrm>
        </p:spPr>
        <p:txBody>
          <a:bodyPr numCol="2"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उद्धारकर्ता को यह कहते हुए सुनता हूँ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तेरा बल वास्तव में छोटा है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कमजोरी का बच्चा, देखो और प्रार्थना करो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मुझमें अपना सब कुछ खोजो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यीशु ने सब कुछ चुका दिया, सब मेरा ऋणी है 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पाप ने एक लाल रंग का दाग छोड़ दिया था 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उसने इसे बर्फ की तरह सफेद धोया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हे प्रभु, अब मैं वास्तव में पाता हूँ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तेरी शक्ति और तेरा अकेला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कोढ़ी के धब्बे बदल सकते हैं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पत्थर का दिल पिघलाओ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मेरे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पास कुछ भी अच्छा नहीं है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जिससे आपकी कृपा का दावा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अपने कपड़े सफ़ेद धोऊँगा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Calv'ry's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Lamb .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के लहू में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अब उसे पूरा करें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मेरा वस्त्र उसकी धार्मिकता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अपनी सारी शक्ति के साथ आनन्दित होऊँगा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अब दैवीय आशीर्वाद हूँ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जब सिंहासन से पहले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उसमें पूर्ण खड़ा हूं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ने मेरी आत्मा को बचाने के लिए मर गया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मेरे होंठ फिर भी दोहरायेंगे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151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यीशु ने सब अदा किया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यीशु ने सब अदा किया</dc:title>
  <dc:creator>mary</dc:creator>
  <cp:lastModifiedBy>mary</cp:lastModifiedBy>
  <cp:revision>7</cp:revision>
  <dcterms:created xsi:type="dcterms:W3CDTF">2021-03-16T14:28:31Z</dcterms:created>
  <dcterms:modified xsi:type="dcterms:W3CDTF">2022-06-15T18:04:23Z</dcterms:modified>
</cp:coreProperties>
</file>