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0528C-F010-4C89-B45A-4155268D0FA3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5431C-2E86-4466-A3D7-B82A897FAE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eadeth 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0"/>
            <a:ext cx="4027984" cy="476672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يرعاني </a:t>
            </a:r>
            <a:r>
              <a:rPr lang="ar-AE" b="1" dirty="0"/>
              <a:t>راعي الأمين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40" y="764704"/>
            <a:ext cx="2152328" cy="4658072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يرعاني راعي الأمين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بالنور والحق المبين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يرشدني في كل حين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بالحب واليد اليمين</a:t>
            </a:r>
          </a:p>
          <a:p>
            <a:pPr algn="r"/>
            <a:endParaRPr lang="ar-AE" sz="16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يقودني يقودني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بيده يمسكني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نعم هو يقودني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يمينه ترشدني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في شدة الحزن المذيب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وفي سروري العجيب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النور والدجى الرهيب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يقودني الراعي الحبيب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أمسكني ربي بيمناك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أبتغي شخصا سواك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 عزائي في رضاك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حتى أراك في سماك</a:t>
            </a: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يرعاني راعي الأمين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يرعاني راعي الأمين</dc:title>
  <dc:creator>mary</dc:creator>
  <cp:lastModifiedBy>mary</cp:lastModifiedBy>
  <cp:revision>5</cp:revision>
  <dcterms:created xsi:type="dcterms:W3CDTF">2022-06-06T14:40:24Z</dcterms:created>
  <dcterms:modified xsi:type="dcterms:W3CDTF">2022-06-09T20:39:29Z</dcterms:modified>
</cp:coreProperties>
</file>