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058D-88D0-4238-9351-4D33FD1BCE33}" type="datetimeFigureOut">
              <a:rPr lang="en-US" smtClean="0"/>
              <a:pPr/>
              <a:t>6/18/2022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85E35-889C-459A-A981-E767651F8C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058D-88D0-4238-9351-4D33FD1BCE33}" type="datetimeFigureOut">
              <a:rPr lang="en-US" smtClean="0"/>
              <a:pPr/>
              <a:t>6/18/2022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85E35-889C-459A-A981-E767651F8C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058D-88D0-4238-9351-4D33FD1BCE33}" type="datetimeFigureOut">
              <a:rPr lang="en-US" smtClean="0"/>
              <a:pPr/>
              <a:t>6/18/2022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85E35-889C-459A-A981-E767651F8C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058D-88D0-4238-9351-4D33FD1BCE33}" type="datetimeFigureOut">
              <a:rPr lang="en-US" smtClean="0"/>
              <a:pPr/>
              <a:t>6/18/2022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85E35-889C-459A-A981-E767651F8C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058D-88D0-4238-9351-4D33FD1BCE33}" type="datetimeFigureOut">
              <a:rPr lang="en-US" smtClean="0"/>
              <a:pPr/>
              <a:t>6/18/2022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85E35-889C-459A-A981-E767651F8C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058D-88D0-4238-9351-4D33FD1BCE33}" type="datetimeFigureOut">
              <a:rPr lang="en-US" smtClean="0"/>
              <a:pPr/>
              <a:t>6/18/2022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85E35-889C-459A-A981-E767651F8C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058D-88D0-4238-9351-4D33FD1BCE33}" type="datetimeFigureOut">
              <a:rPr lang="en-US" smtClean="0"/>
              <a:pPr/>
              <a:t>6/18/2022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85E35-889C-459A-A981-E767651F8C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058D-88D0-4238-9351-4D33FD1BCE33}" type="datetimeFigureOut">
              <a:rPr lang="en-US" smtClean="0"/>
              <a:pPr/>
              <a:t>6/18/2022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85E35-889C-459A-A981-E767651F8C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058D-88D0-4238-9351-4D33FD1BCE33}" type="datetimeFigureOut">
              <a:rPr lang="en-US" smtClean="0"/>
              <a:pPr/>
              <a:t>6/18/2022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85E35-889C-459A-A981-E767651F8C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058D-88D0-4238-9351-4D33FD1BCE33}" type="datetimeFigureOut">
              <a:rPr lang="en-US" smtClean="0"/>
              <a:pPr/>
              <a:t>6/18/2022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85E35-889C-459A-A981-E767651F8C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058D-88D0-4238-9351-4D33FD1BCE33}" type="datetimeFigureOut">
              <a:rPr lang="en-US" smtClean="0"/>
              <a:pPr/>
              <a:t>6/18/2022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85E35-889C-459A-A981-E767651F8C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F058D-88D0-4238-9351-4D33FD1BCE33}" type="datetimeFigureOut">
              <a:rPr lang="en-US" smtClean="0"/>
              <a:pPr/>
              <a:t>6/18/2022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85E35-889C-459A-A981-E767651F8C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a Fountain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1340768"/>
            <a:ext cx="6026384" cy="46604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re is a Fountain 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0"/>
            <a:ext cx="3384376" cy="506487"/>
          </a:xfrm>
        </p:spPr>
        <p:txBody>
          <a:bodyPr>
            <a:normAutofit fontScale="90000"/>
          </a:bodyPr>
          <a:lstStyle/>
          <a:p>
            <a:r>
              <a:rPr lang="ar-AE" b="1" dirty="0"/>
              <a:t>ذاق الفادي الآلام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00192" y="404664"/>
            <a:ext cx="1936304" cy="6453336"/>
          </a:xfrm>
        </p:spPr>
        <p:txBody>
          <a:bodyPr>
            <a:noAutofit/>
          </a:bodyPr>
          <a:lstStyle/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1- ينبوع دمٍ سال من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جنبِ عَمّانوئيلْ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وكلُّ خاطيءٍ يؤمنْ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آثامَهُ يُزيلْ</a:t>
            </a:r>
          </a:p>
          <a:p>
            <a:pPr algn="r"/>
            <a:endParaRPr lang="ar-A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القرار: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ذاق الفادي شر الآلامْ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حاملا ثقلَها عن الأنامْ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عليه حلَّ عقابُ الآثامْ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وبه نلنا السلامْ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ذاق الفادي شر الآلامْ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ذاق الفادي شر الآلامْ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وبه نلنا السلامْ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به نلنا السلامْ</a:t>
            </a:r>
          </a:p>
          <a:p>
            <a:pPr algn="r"/>
            <a:endParaRPr lang="ar-A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2- لصُّ الصليبِ فرحَ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لما رأي الينبوعْ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أقبَلُ مَن قد جُرِحْ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وأحظى بالرجوعْ</a:t>
            </a:r>
          </a:p>
          <a:p>
            <a:pPr algn="r"/>
            <a:endParaRPr lang="ar-A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3- يا حَمَلا يا من دمُكْ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قد أكملَ الفداءْ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فتكمُلَ كنيستُكْ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وترقى </a:t>
            </a:r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للعلاءْ</a:t>
            </a:r>
          </a:p>
          <a:p>
            <a:pPr algn="r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72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ذاق الفادي الآلام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ذاق الفادي الآلام</dc:title>
  <dc:creator>mary</dc:creator>
  <cp:lastModifiedBy>mary</cp:lastModifiedBy>
  <cp:revision>7</cp:revision>
  <dcterms:created xsi:type="dcterms:W3CDTF">2022-06-15T23:01:28Z</dcterms:created>
  <dcterms:modified xsi:type="dcterms:W3CDTF">2022-06-18T19:16:12Z</dcterms:modified>
</cp:coreProperties>
</file>