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88734-5F0A-430B-81BC-A700CCA91FF2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C2140-5AAC-4747-B599-102A0B6131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ing on the Promises(4)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ثابت على مواعيد يسوع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6176" y="260648"/>
            <a:ext cx="2008312" cy="509012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ثابتٌ على مواعيدِ يسوعْ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لاسمِه أُنشدُ ما بين الجُموعْ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أُزَعزعُ وليس مَن يروعْ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ثابتٌ على وُعودِ اللهْ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  <a:endParaRPr lang="en-US" sz="1400" b="1" smtClean="0">
              <a:solidFill>
                <a:srgbClr val="FF0000"/>
              </a:solidFill>
            </a:endParaRPr>
          </a:p>
          <a:p>
            <a:pPr algn="r"/>
            <a:r>
              <a:rPr lang="en-US" sz="1400" b="1" smtClean="0">
                <a:solidFill>
                  <a:srgbClr val="FF0000"/>
                </a:solidFill>
              </a:rPr>
              <a:t> </a:t>
            </a:r>
            <a:r>
              <a:rPr lang="ar-AE" sz="1400" b="1" dirty="0" smtClean="0">
                <a:solidFill>
                  <a:srgbClr val="FF0000"/>
                </a:solidFill>
              </a:rPr>
              <a:t>ثابتْ ... ثابتْ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ثابتٌ على وعودِ ربي الإلهْ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ثابتْ ... ثابتْ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إني ثابتٌ على وعودِ اللهْ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ثابتٌ على مواعيدَ تدومْ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عندما زوابعُ الشكِّ تحومْ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حولَ نفسي لا أخافُ بل أقومْ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ثابتاً على وعودِ اللهْ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ثابتٌ على وعودِه السنينْ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طائعٌ نداءَ روحِه الأمينْ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فهْو راحتي سلامي كلَّ حينْ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ثابتٌ على وعودِ اللهْ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ثابتٌ على مواعيدِ الكتابْ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عالـمٌ بأنها عينُ الصوابْ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لست أخشى من شكوكٍ وارتيابْ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ثابتٌ على وعودِ اللهْ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ثابت على مواعيد يسوع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ثابت على مواعيد يسوع</dc:title>
  <dc:creator>mary</dc:creator>
  <cp:lastModifiedBy>mary</cp:lastModifiedBy>
  <cp:revision>6</cp:revision>
  <dcterms:created xsi:type="dcterms:W3CDTF">2022-06-20T15:37:04Z</dcterms:created>
  <dcterms:modified xsi:type="dcterms:W3CDTF">2022-06-23T16:02:52Z</dcterms:modified>
</cp:coreProperties>
</file>