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703C-6A18-4938-AB2B-C6825674D796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EAF3-EBAB-479B-8200-6647C2DC8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703C-6A18-4938-AB2B-C6825674D796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EAF3-EBAB-479B-8200-6647C2DC8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703C-6A18-4938-AB2B-C6825674D796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EAF3-EBAB-479B-8200-6647C2DC8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703C-6A18-4938-AB2B-C6825674D796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EAF3-EBAB-479B-8200-6647C2DC8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703C-6A18-4938-AB2B-C6825674D796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EAF3-EBAB-479B-8200-6647C2DC8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703C-6A18-4938-AB2B-C6825674D796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EAF3-EBAB-479B-8200-6647C2DC8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703C-6A18-4938-AB2B-C6825674D796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EAF3-EBAB-479B-8200-6647C2DC8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703C-6A18-4938-AB2B-C6825674D796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EAF3-EBAB-479B-8200-6647C2DC8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703C-6A18-4938-AB2B-C6825674D796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EAF3-EBAB-479B-8200-6647C2DC8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703C-6A18-4938-AB2B-C6825674D796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EAF3-EBAB-479B-8200-6647C2DC8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703C-6A18-4938-AB2B-C6825674D796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EAF3-EBAB-479B-8200-6647C2DC8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9703C-6A18-4938-AB2B-C6825674D796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5EAF3-EBAB-479B-8200-6647C2DC8C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ترنيمة فوق تل بع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744416" cy="4766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r-AE" b="1" dirty="0" smtClean="0"/>
              <a:t>ترنيمة </a:t>
            </a:r>
            <a:r>
              <a:rPr lang="ar-AE" b="1" dirty="0"/>
              <a:t>فوق تل </a:t>
            </a:r>
            <a:r>
              <a:rPr lang="ar-AE" b="1" dirty="0" smtClean="0"/>
              <a:t>بعيد</a:t>
            </a:r>
            <a:r>
              <a:rPr lang="en-US" b="1" dirty="0" smtClean="0"/>
              <a:t> </a:t>
            </a:r>
            <a:r>
              <a:rPr lang="ar-AE" dirty="0"/>
              <a:t/>
            </a:r>
            <a:br>
              <a:rPr lang="ar-A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84584" y="836712"/>
            <a:ext cx="9577064" cy="5090120"/>
          </a:xfrm>
        </p:spPr>
        <p:txBody>
          <a:bodyPr numCol="2"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الصليب الخشن، والدماء تسيل 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روعة وبها وجمال 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اذ عليه يسوع، ذاق موتا يروع 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حتى طهرا وصفحا انال 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للصليب القديم، سوف ابقى امين 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ارتضي كل عار مهين 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ثم يدعوني ذاك، الى بيتي هناك 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حيث احظى بمجد ثمين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فوق تل بعيد، دق عود الصليب 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رمز ذل وخزي وعار 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اني اهوى الصليب، حيث مات الحبيب 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حتى يمحو كل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شنار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انني احيي ذكر الصليب 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الى ان ارى وجه الحبيب 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وسيبدل ذاك الصليب 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ذات يوم بتاج عجيب 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ان ذاك الصليب، رغم عار شديد 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له عندي مقام رفيع 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فالعزيز الحمل، ذا الصليب احتمل 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تاركا مجده ليطيع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100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ترنيمة فوق تل بعيد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ترنيمة فوق تل بعيد </dc:title>
  <dc:creator>mary</dc:creator>
  <cp:lastModifiedBy>mary</cp:lastModifiedBy>
  <cp:revision>5</cp:revision>
  <dcterms:created xsi:type="dcterms:W3CDTF">2022-06-02T19:38:46Z</dcterms:created>
  <dcterms:modified xsi:type="dcterms:W3CDTF">2022-06-03T17:22:20Z</dcterms:modified>
</cp:coreProperties>
</file>