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0E03D-9AEB-44BD-ABEF-903AE8BBFD88}" type="datetimeFigureOut">
              <a:rPr lang="en-US" smtClean="0"/>
              <a:pPr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00FEA-CBB0-403F-A4C9-B086829CE86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host, with Light Divi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ly Ghost, with Light Divin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1"/>
            <a:ext cx="6048672" cy="360040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أيها الروح المنير كن لقلبي كالمنار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8064" y="764704"/>
            <a:ext cx="2440360" cy="4514056"/>
          </a:xfrm>
        </p:spPr>
        <p:txBody>
          <a:bodyPr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أيها الروحُ المنيرْ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أنت لي نِعمَ المنارْ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فامحُ ليلي ليصيرْ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مُشرِقاً مثلَ النهارْ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.أيها الروحُ المُعينْ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طهِّر القلب الأثيمْ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كُن ملاذيَ الأمينْ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وأعِنّي يا رحيمْ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.أنت يا روحَ العزاءْ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عزِّ قلبي مُشفقا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واشف جرحي بالدواءْ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وأزل كل الشقا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.روحَ قدسِ الله دعْ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ضمن قلبي منزلكْ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كلُّ كرسيٍّ يقعْ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ويكونُ الملكُ لكْ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أيها الروح المنير كن لقلبي كالمنار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أيها الروح المنير كن لقلبي كالمنار</dc:title>
  <dc:creator>mary</dc:creator>
  <cp:lastModifiedBy>mary</cp:lastModifiedBy>
  <cp:revision>5</cp:revision>
  <dcterms:created xsi:type="dcterms:W3CDTF">2022-06-13T01:40:15Z</dcterms:created>
  <dcterms:modified xsi:type="dcterms:W3CDTF">2022-06-13T17:53:03Z</dcterms:modified>
</cp:coreProperties>
</file>