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28AF-D64B-41BA-8E3B-7BF6863E8322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D583A-8232-4279-97F5-7854BB1AF5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oir, Like a Shepherd Lead U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أيها الراعي الحبيب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7697"/>
            <a:ext cx="6328792" cy="6381328"/>
          </a:xfrm>
        </p:spPr>
        <p:txBody>
          <a:bodyPr numCol="2">
            <a:noAutofit/>
          </a:bodyPr>
          <a:lstStyle/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3.أنت أسلفت الوعودا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بالتغاضي والسماحْ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ربِّ حطمِ القيودا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واهدنا سبلَ الفلاحْ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فنعيشَ، فنعيشَ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حمالكَ لا نخافْ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آمنينا، آمنينا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حظيرةِ الخرافْ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4.أبدا نبغي رضاكا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أيها الراعي العظيمْ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فالقلوب مُشتهاكا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كن بها الدهر مُقيمْ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نِعمَ راعٍ، نِعمَ راعٍ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ساهراً على القطيعْ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للدهورِ، للدهورِ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عَينُه ترعى الجميعْ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1.أيها الراعي الحبيبُ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اهدنا سبلَ السواءْ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حيث مرعاك الخصيبُ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أطيبُ الغذاءْ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فأذِقنا، فأذقنا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مُشبعا خبزَ السماءْ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ثم قُدنا، ثم قُدنا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لينابيعِ الرِّواءْ</a:t>
            </a:r>
          </a:p>
          <a:p>
            <a:pPr algn="r"/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2.كن لنا خِلاّ صدوقاً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دافعا عنا الكروبْ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وعلينا كن شفوقاً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الرزايا والخطوبْ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وأعنا، وأعنُا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حين تشتد الصعابْ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وأجرنا، وأجرنا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دافعا شرَّ الذئابْ</a:t>
            </a:r>
            <a:endParaRPr lang="ar-A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أيها الراعي الحبيب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أيها الراعي الحبيب</dc:title>
  <dc:creator>mary</dc:creator>
  <cp:lastModifiedBy>mary</cp:lastModifiedBy>
  <cp:revision>8</cp:revision>
  <dcterms:created xsi:type="dcterms:W3CDTF">2022-06-03T20:44:12Z</dcterms:created>
  <dcterms:modified xsi:type="dcterms:W3CDTF">2022-06-06T00:19:56Z</dcterms:modified>
</cp:coreProperties>
</file>