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C0061-CAA3-4F71-9044-9AE3A10DC097}" type="datetimeFigureOut">
              <a:rPr lang="en-US" smtClean="0"/>
              <a:pPr/>
              <a:t>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C53BE-1A67-4DA8-991E-89D40A9479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pen My Eyes That I May See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ткрой глаза мо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Открой </a:t>
            </a:r>
            <a:r>
              <a:rPr lang="az-Cyrl-AZ" b="1" dirty="0"/>
              <a:t>глаза мои</a:t>
            </a:r>
            <a:br>
              <a:rPr lang="az-Cyrl-AZ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8352928" cy="6165304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глаза мои, чтоб 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Узрел небесных тайн лучи,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Чудесный ключ Твой мне вручи,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на свободу вышел я,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молчанье жду... О, дай ответ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волю мне Твою открой...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глаза, пошли Твой свет,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Дух Святой.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мне слух, чтоб слышал 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Глаголы истины Твоей,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звуках вечной правды слов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Умолкнет шум земных речей.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молчанье жду... Явись мне Сам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правду вечную открой.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мне слух к Твоим словам,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Дух Святой!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уста мои, чтоб 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Твою мог правду возвещать;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мне сердце, чтоб всегда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Лилась потоком благодать.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молчанье жду... Приди скорей.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Источник силы мне открой,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Открой мне сердце, будь во мне,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Дух Святой!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137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Открой глаза мои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Открой глаза мои </dc:title>
  <dc:creator>mary</dc:creator>
  <cp:lastModifiedBy>mary</cp:lastModifiedBy>
  <cp:revision>5</cp:revision>
  <dcterms:created xsi:type="dcterms:W3CDTF">2022-05-31T22:02:06Z</dcterms:created>
  <dcterms:modified xsi:type="dcterms:W3CDTF">2022-06-01T23:15:18Z</dcterms:modified>
</cp:coreProperties>
</file>