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AFD84-3665-459C-9ACE-E02C11FDF9E3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AC3B-1D55-4E6C-B8ED-3BF15F94F1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AFD84-3665-459C-9ACE-E02C11FDF9E3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AC3B-1D55-4E6C-B8ED-3BF15F94F1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AFD84-3665-459C-9ACE-E02C11FDF9E3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AC3B-1D55-4E6C-B8ED-3BF15F94F1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AFD84-3665-459C-9ACE-E02C11FDF9E3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AC3B-1D55-4E6C-B8ED-3BF15F94F1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AFD84-3665-459C-9ACE-E02C11FDF9E3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AC3B-1D55-4E6C-B8ED-3BF15F94F1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AFD84-3665-459C-9ACE-E02C11FDF9E3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AC3B-1D55-4E6C-B8ED-3BF15F94F1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AFD84-3665-459C-9ACE-E02C11FDF9E3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AC3B-1D55-4E6C-B8ED-3BF15F94F1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AFD84-3665-459C-9ACE-E02C11FDF9E3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AC3B-1D55-4E6C-B8ED-3BF15F94F1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AFD84-3665-459C-9ACE-E02C11FDF9E3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AC3B-1D55-4E6C-B8ED-3BF15F94F1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AFD84-3665-459C-9ACE-E02C11FDF9E3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AC3B-1D55-4E6C-B8ED-3BF15F94F1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AFD84-3665-459C-9ACE-E02C11FDF9E3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AC3B-1D55-4E6C-B8ED-3BF15F94F1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AFD84-3665-459C-9ACE-E02C11FDF9E3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FAC3B-1D55-4E6C-B8ED-3BF15F94F1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tanding on the Promises.jpg"/>
          <p:cNvPicPr>
            <a:picLocks noChangeAspect="1"/>
          </p:cNvPicPr>
          <p:nvPr userDrawn="1"/>
        </p:nvPicPr>
        <p:blipFill>
          <a:blip r:embed="rId14" cstate="print">
            <a:lum bright="5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Доверяю слову Вечного Цар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260648"/>
            <a:ext cx="6984776" cy="4766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az-Cyrl-AZ" b="1" dirty="0" smtClean="0"/>
              <a:t>Доверяю </a:t>
            </a:r>
            <a:r>
              <a:rPr lang="az-Cyrl-AZ" b="1" dirty="0"/>
              <a:t>слову Вечного Царя</a:t>
            </a:r>
            <a:br>
              <a:rPr lang="az-Cyrl-AZ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124744"/>
            <a:ext cx="8820472" cy="5400600"/>
          </a:xfrm>
        </p:spPr>
        <p:txBody>
          <a:bodyPr numCol="2"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Доверяю слову Вечного Царя,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Божью мудрость славят горы и моря.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«Слава в вышних Богу!» повторяю я,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Доверяя слову Бога сил.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Припев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Доверяю, Доверяю слову, 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что </a:t>
            </a:r>
            <a:r>
              <a:rPr lang="ru-RU" sz="1800" b="1" dirty="0" smtClean="0">
                <a:solidFill>
                  <a:srgbClr val="FF0000"/>
                </a:solidFill>
              </a:rPr>
              <a:t>Господь возвестил.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Доверяю, Я доверяю слову Бога сил.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Доверяю слову, что не потрясёт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Ураган сомнений, страхов и невзгод.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Через бури жизни я иду вперёд,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Доверяя слову Бога сил.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Доверяю слову Господа Христа,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Узами любви с Ним связан навсегда.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Даже в искушеньях не боюсь вреда,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Доверяя слову Бога сил.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Доверяя слову, я не упаду,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Дух Святой восполнит всякую нужду.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 Христе имею всё, чего я жду,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Доверяя слову Бога сил.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128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Доверяю слову Вечного Царя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Доверяю слову Вечного Царя </dc:title>
  <dc:creator>mary</dc:creator>
  <cp:lastModifiedBy>mary</cp:lastModifiedBy>
  <cp:revision>3</cp:revision>
  <dcterms:created xsi:type="dcterms:W3CDTF">2022-06-20T15:42:35Z</dcterms:created>
  <dcterms:modified xsi:type="dcterms:W3CDTF">2022-06-20T19:10:50Z</dcterms:modified>
</cp:coreProperties>
</file>