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4F58-6A1B-44E5-AD6B-60B924DA9174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146E5-B211-47E2-8B4E-09D3DDAA54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ь, Ты Сам меня вед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50648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Господь, Ты Сам меня ведешь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704856" cy="504056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Господь! Ты сам меня ведёшь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Своим путём, Своей тропой,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от бедствий бережёшь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мне даёшь совет благой.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Господь! Ты сам меня ведёшь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Своей тропой, Своим путём.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в край чудес меня влечёшь,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Где наградишь меня венцом.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Господь! Ты управляешь мной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моих желаньях и делах.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хорошо мне быть с Tобой,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Покоиться в Твоих руках.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Я прохожу чрез мглу долин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под сияньем снежных гор,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поток, чрез гладь озёр -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Везде со мной мой Властелин.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В конце пути через туман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Блеснет мне вечный Ханаан,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в спасительных лучах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Забуду горе, смерть и страх.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131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Господь, Ты Сам меня ведешь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Господь, Ты Сам меня ведешь</dc:title>
  <dc:creator>mary</dc:creator>
  <cp:lastModifiedBy>mary</cp:lastModifiedBy>
  <cp:revision>7</cp:revision>
  <dcterms:created xsi:type="dcterms:W3CDTF">2022-06-06T15:08:39Z</dcterms:created>
  <dcterms:modified xsi:type="dcterms:W3CDTF">2022-06-06T18:45:05Z</dcterms:modified>
</cp:coreProperties>
</file>