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13A3-868A-42B3-BD85-D08E11CED9D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C39C-05FE-4DF9-B1EA-1B1359046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13A3-868A-42B3-BD85-D08E11CED9D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C39C-05FE-4DF9-B1EA-1B1359046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13A3-868A-42B3-BD85-D08E11CED9D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C39C-05FE-4DF9-B1EA-1B1359046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13A3-868A-42B3-BD85-D08E11CED9D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C39C-05FE-4DF9-B1EA-1B1359046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13A3-868A-42B3-BD85-D08E11CED9D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C39C-05FE-4DF9-B1EA-1B1359046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13A3-868A-42B3-BD85-D08E11CED9D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C39C-05FE-4DF9-B1EA-1B1359046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13A3-868A-42B3-BD85-D08E11CED9D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C39C-05FE-4DF9-B1EA-1B1359046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13A3-868A-42B3-BD85-D08E11CED9D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C39C-05FE-4DF9-B1EA-1B1359046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13A3-868A-42B3-BD85-D08E11CED9D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C39C-05FE-4DF9-B1EA-1B1359046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13A3-868A-42B3-BD85-D08E11CED9D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C39C-05FE-4DF9-B1EA-1B1359046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13A3-868A-42B3-BD85-D08E11CED9D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C39C-05FE-4DF9-B1EA-1B1359046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F13A3-868A-42B3-BD85-D08E11CED9D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1C39C-05FE-4DF9-B1EA-1B13590469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ll Me the Story of Jesus 3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есть об Иисусе скажи мн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6192688" cy="46186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Весть об Иисусе скажи мне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980728"/>
            <a:ext cx="7704856" cy="5472608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Весть об Иисусе скажи мне,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 расскажи про Него: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Чудная повесть благая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Сердцу дороже всего.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Ангелов песнь повтори мне,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Песнь о Его Рождестве: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Богу хваленье на небе,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Мир и любовь на земле.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Весть об Иисусе скажи мне,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Все расскажи про Него,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Чудная повесть благая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Сердцу дороже всего.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Как Он в пустыне постился,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искушаем там был,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претерпел, расскажи мне,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как за нас победил.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Он без крова скитался,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Всем помогал в их нужде;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Он людьми был отвержен,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бедности жил и в труде.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Как ко кресту пригвоздили,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на кресте умирал,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гроб как Его положили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как из гроба восстал.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Чудную повесть скажи мне,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Он людей возлюбил;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Слава вовеки Иисусу,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и мой грех искупил.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159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Весть об Иисусе скажи мне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Весть об Иисусе скажи мне</dc:title>
  <dc:creator>mary</dc:creator>
  <cp:lastModifiedBy>mary</cp:lastModifiedBy>
  <cp:revision>6</cp:revision>
  <dcterms:created xsi:type="dcterms:W3CDTF">2022-06-23T16:44:10Z</dcterms:created>
  <dcterms:modified xsi:type="dcterms:W3CDTF">2022-06-24T17:18:19Z</dcterms:modified>
</cp:coreProperties>
</file>